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2.xml" ContentType="application/vnd.openxmlformats-officedocument.presentationml.notesSlide+xml"/>
  <Override PartName="/ppt/media/audio4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media1.wav" ContentType="audio/x-wav"/>
  <Override PartName="/ppt/notesSlides/notesSlide5.xml" ContentType="application/vnd.openxmlformats-officedocument.presentationml.notesSlide+xml"/>
  <Override PartName="/ppt/media/media2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media/media10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9" r:id="rId2"/>
    <p:sldId id="260" r:id="rId3"/>
    <p:sldId id="347" r:id="rId4"/>
    <p:sldId id="348" r:id="rId5"/>
    <p:sldId id="349" r:id="rId6"/>
    <p:sldId id="350" r:id="rId7"/>
    <p:sldId id="351" r:id="rId8"/>
    <p:sldId id="352" r:id="rId9"/>
    <p:sldId id="353" r:id="rId10"/>
    <p:sldId id="354" r:id="rId11"/>
    <p:sldId id="355" r:id="rId12"/>
    <p:sldId id="356" r:id="rId13"/>
    <p:sldId id="357" r:id="rId14"/>
    <p:sldId id="358" r:id="rId15"/>
    <p:sldId id="262" r:id="rId16"/>
    <p:sldId id="330" r:id="rId17"/>
    <p:sldId id="294" r:id="rId18"/>
    <p:sldId id="295" r:id="rId19"/>
    <p:sldId id="331" r:id="rId20"/>
    <p:sldId id="308" r:id="rId21"/>
    <p:sldId id="345" r:id="rId22"/>
    <p:sldId id="346" r:id="rId23"/>
    <p:sldId id="31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02" autoAdjust="0"/>
    <p:restoredTop sz="94660"/>
  </p:normalViewPr>
  <p:slideViewPr>
    <p:cSldViewPr>
      <p:cViewPr varScale="1">
        <p:scale>
          <a:sx n="69" d="100"/>
          <a:sy n="69" d="100"/>
        </p:scale>
        <p:origin x="438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94AD1-F9C0-43DF-AB1A-0B41310CC8D1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148BF-7EC5-4830-9B18-BCB69A8407C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1735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427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39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03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08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110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01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01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357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82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396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715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74"/>
            <a:ext cx="12192000" cy="688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6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12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jpg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jp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jp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12.png"/><Relationship Id="rId12" Type="http://schemas.openxmlformats.org/officeDocument/2006/relationships/image" Target="../media/image10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jpg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NULL" TargetMode="External"/><Relationship Id="rId7" Type="http://schemas.openxmlformats.org/officeDocument/2006/relationships/image" Target="../media/image2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audio" Target="../media/audio1.wav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1.png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wav"/><Relationship Id="rId13" Type="http://schemas.openxmlformats.org/officeDocument/2006/relationships/image" Target="../media/image44.png"/><Relationship Id="rId3" Type="http://schemas.microsoft.com/office/2007/relationships/media" Target="../media/media7.wav"/><Relationship Id="rId7" Type="http://schemas.microsoft.com/office/2007/relationships/media" Target="../media/media9.wav"/><Relationship Id="rId12" Type="http://schemas.openxmlformats.org/officeDocument/2006/relationships/image" Target="../media/image43.png"/><Relationship Id="rId17" Type="http://schemas.openxmlformats.org/officeDocument/2006/relationships/image" Target="../media/image31.png"/><Relationship Id="rId2" Type="http://schemas.openxmlformats.org/officeDocument/2006/relationships/audio" Target="../media/media6.wav"/><Relationship Id="rId16" Type="http://schemas.openxmlformats.org/officeDocument/2006/relationships/image" Target="../media/image47.png"/><Relationship Id="rId1" Type="http://schemas.microsoft.com/office/2007/relationships/media" Target="../media/media6.wav"/><Relationship Id="rId6" Type="http://schemas.openxmlformats.org/officeDocument/2006/relationships/audio" Target="../media/media8.wav"/><Relationship Id="rId11" Type="http://schemas.openxmlformats.org/officeDocument/2006/relationships/slideLayout" Target="../slideLayouts/slideLayout12.xml"/><Relationship Id="rId5" Type="http://schemas.microsoft.com/office/2007/relationships/media" Target="../media/media8.wav"/><Relationship Id="rId15" Type="http://schemas.openxmlformats.org/officeDocument/2006/relationships/image" Target="../media/image46.png"/><Relationship Id="rId10" Type="http://schemas.openxmlformats.org/officeDocument/2006/relationships/audio" Target="../media/media10.wav"/><Relationship Id="rId4" Type="http://schemas.openxmlformats.org/officeDocument/2006/relationships/audio" Target="../media/media7.wav"/><Relationship Id="rId9" Type="http://schemas.microsoft.com/office/2007/relationships/media" Target="../media/media10.wav"/><Relationship Id="rId1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jp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12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jpg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3.jpg"/><Relationship Id="rId10" Type="http://schemas.openxmlformats.org/officeDocument/2006/relationships/image" Target="../media/image7.png"/><Relationship Id="rId4" Type="http://schemas.openxmlformats.org/officeDocument/2006/relationships/audio" Target="../media/audio4.wav"/><Relationship Id="rId9" Type="http://schemas.openxmlformats.org/officeDocument/2006/relationships/image" Target="../media/image6.pn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3.jpg"/><Relationship Id="rId10" Type="http://schemas.openxmlformats.org/officeDocument/2006/relationships/image" Target="../media/image7.png"/><Relationship Id="rId4" Type="http://schemas.openxmlformats.org/officeDocument/2006/relationships/audio" Target="../media/audio4.wav"/><Relationship Id="rId9" Type="http://schemas.openxmlformats.org/officeDocument/2006/relationships/image" Target="../media/image6.pn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9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13.jpg"/><Relationship Id="rId2" Type="http://schemas.openxmlformats.org/officeDocument/2006/relationships/audio" Target="../media/media1.wav"/><Relationship Id="rId16" Type="http://schemas.openxmlformats.org/officeDocument/2006/relationships/image" Target="../media/image11.png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7.png"/><Relationship Id="rId5" Type="http://schemas.openxmlformats.org/officeDocument/2006/relationships/audio" Target="../media/audio2.wav"/><Relationship Id="rId1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13.jpg"/><Relationship Id="rId2" Type="http://schemas.openxmlformats.org/officeDocument/2006/relationships/audio" Target="../media/media2.wav"/><Relationship Id="rId16" Type="http://schemas.microsoft.com/office/2007/relationships/hdphoto" Target="../media/hdphoto1.wdp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11" Type="http://schemas.openxmlformats.org/officeDocument/2006/relationships/image" Target="../media/image6.png"/><Relationship Id="rId5" Type="http://schemas.openxmlformats.org/officeDocument/2006/relationships/audio" Target="../media/audio2.wav"/><Relationship Id="rId1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1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897802" y="2019417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447800" y="678880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Berlin Sans FB Demi" panose="020E0802020502020306" pitchFamily="34" charset="0"/>
              </a:rPr>
              <a:t>..................................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2494688" y="1999586"/>
            <a:ext cx="820405" cy="769744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Berlin Sans FB Demi" panose="020E0802020502020306" pitchFamily="34" charset="0"/>
              </a:rPr>
              <a:t>16</a:t>
            </a:r>
            <a:endParaRPr lang="en-US" sz="40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2209800" y="1148714"/>
            <a:ext cx="7871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 pets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895600" y="3730813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/>
              <a:t>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3771507" y="2256710"/>
            <a:ext cx="4424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smtClean="0">
                <a:latin typeface="Berlin Sans FB Demi" panose="020E0802020502020306" pitchFamily="34" charset="0"/>
              </a:rPr>
              <a:t>1</a:t>
            </a:r>
          </a:p>
          <a:p>
            <a:pPr algn="ctr"/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812" y="2974615"/>
            <a:ext cx="3150788" cy="270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59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357929" y="3918269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has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57929" y="5371395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C. have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1075195" y="293856"/>
            <a:ext cx="6600825" cy="3733844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91045" y="4052047"/>
            <a:ext cx="1013311" cy="1025095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719380" y="5520486"/>
            <a:ext cx="956640" cy="967765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7357929" y="2465143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A. had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91045" y="2583608"/>
            <a:ext cx="1013311" cy="1025095"/>
          </a:xfrm>
          <a:prstGeom prst="ellipse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831435" y="1654977"/>
            <a:ext cx="49039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Do you ___ any cats?</a:t>
            </a:r>
            <a:endParaRPr lang="vi-VN" sz="36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835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7349924" y="3918269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B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cats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42214" y="5384112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C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rabbits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44220" y="4080733"/>
            <a:ext cx="1013311" cy="1025095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44220" y="5534575"/>
            <a:ext cx="1013311" cy="102509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0"/>
            <a:ext cx="6600825" cy="3783777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ong"/>
          <p:cNvSpPr/>
          <p:nvPr/>
        </p:nvSpPr>
        <p:spPr>
          <a:xfrm>
            <a:off x="7349924" y="2465143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A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birds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863894" y="2649964"/>
            <a:ext cx="956640" cy="967765"/>
          </a:xfrm>
          <a:prstGeom prst="ellipse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108853" y="970528"/>
            <a:ext cx="50321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 you have any ___?</a:t>
            </a:r>
          </a:p>
          <a:p>
            <a:r>
              <a:rPr lang="en-US" sz="3600" b="1" dirty="0" smtClean="0">
                <a:cs typeface="Arial" panose="020B0604020202020204" pitchFamily="34" charset="0"/>
              </a:rPr>
              <a:t>Yes, I do.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miley Face 1"/>
          <p:cNvSpPr/>
          <p:nvPr/>
        </p:nvSpPr>
        <p:spPr>
          <a:xfrm>
            <a:off x="2895600" y="2623274"/>
            <a:ext cx="425157" cy="396815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Bùi Liễu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740" y="2039014"/>
            <a:ext cx="2402972" cy="149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09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7349924" y="3918269"/>
            <a:ext cx="4765876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B. Does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42214" y="5384112"/>
            <a:ext cx="4773586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C. Have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73691" y="4077243"/>
            <a:ext cx="1013311" cy="1025095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722035" y="5529643"/>
            <a:ext cx="1013311" cy="102509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0"/>
            <a:ext cx="6600825" cy="3783777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ong"/>
          <p:cNvSpPr/>
          <p:nvPr/>
        </p:nvSpPr>
        <p:spPr>
          <a:xfrm>
            <a:off x="7349924" y="2465143"/>
            <a:ext cx="4765876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A. Do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723093" y="2628646"/>
            <a:ext cx="956640" cy="967765"/>
          </a:xfrm>
          <a:prstGeom prst="ellipse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004026" y="1318561"/>
            <a:ext cx="5150192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cs typeface="Arial" panose="020B0604020202020204" pitchFamily="34" charset="0"/>
              </a:rPr>
              <a:t>___ you have </a:t>
            </a:r>
            <a:r>
              <a:rPr lang="en-US" sz="3600" b="1" smtClean="0">
                <a:cs typeface="Arial" panose="020B0604020202020204" pitchFamily="34" charset="0"/>
              </a:rPr>
              <a:t>any rabbits?</a:t>
            </a:r>
            <a:endParaRPr lang="en-US" sz="3600" b="1" dirty="0" smtClean="0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smtClean="0">
                <a:cs typeface="Arial" panose="020B0604020202020204" pitchFamily="34" charset="0"/>
              </a:rPr>
              <a:t>No, I don’t.</a:t>
            </a:r>
            <a:endParaRPr lang="vi-VN" sz="36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431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7855" y="-40127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0" y="1946381"/>
            <a:ext cx="12230016" cy="21769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312828" y="3176841"/>
            <a:ext cx="4605471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Yes, 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do.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56372" y="4949670"/>
            <a:ext cx="4605471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C. No, I don’t.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1075195" y="293856"/>
            <a:ext cx="6600825" cy="3733844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426257" y="3285649"/>
            <a:ext cx="1013311" cy="1025095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526472" y="5093950"/>
            <a:ext cx="956640" cy="967765"/>
          </a:xfrm>
          <a:prstGeom prst="ellipse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108853" y="914400"/>
            <a:ext cx="46192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cs typeface="Arial" panose="020B0604020202020204" pitchFamily="34" charset="0"/>
              </a:rPr>
              <a:t>Do you have </a:t>
            </a:r>
            <a:r>
              <a:rPr lang="en-US" sz="3600" b="1" smtClean="0">
                <a:cs typeface="Arial" panose="020B0604020202020204" pitchFamily="34" charset="0"/>
              </a:rPr>
              <a:t>any birds?</a:t>
            </a:r>
            <a:endParaRPr lang="vi-VN" sz="3600" b="1" dirty="0"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11" y="1709539"/>
            <a:ext cx="830215" cy="737970"/>
          </a:xfrm>
          <a:prstGeom prst="rect">
            <a:avLst/>
          </a:prstGeom>
        </p:spPr>
      </p:pic>
      <p:pic>
        <p:nvPicPr>
          <p:cNvPr id="25" name="Bùi Liễu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982" y="1753387"/>
            <a:ext cx="2708782" cy="168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98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487" y="2693848"/>
            <a:ext cx="3959804" cy="4204740"/>
          </a:xfrm>
          <a:prstGeom prst="rect">
            <a:avLst/>
          </a:prstGeom>
        </p:spPr>
      </p:pic>
      <p:sp>
        <p:nvSpPr>
          <p:cNvPr id="28" name="TextBox 27">
            <a:hlinkClick r:id="" action="ppaction://hlinkshowjump?jump=nextslide"/>
          </p:cNvPr>
          <p:cNvSpPr txBox="1"/>
          <p:nvPr/>
        </p:nvSpPr>
        <p:spPr>
          <a:xfrm>
            <a:off x="8034547" y="3072570"/>
            <a:ext cx="2976353" cy="923330"/>
          </a:xfrm>
          <a:prstGeom prst="rect">
            <a:avLst/>
          </a:prstGeom>
          <a:solidFill>
            <a:srgbClr val="EBDB7B">
              <a:alpha val="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7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1"/>
            <a:ext cx="6600825" cy="3733844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74024" y="780318"/>
              <a:ext cx="5106405" cy="195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lgerian" panose="04020705040A02060702" pitchFamily="82" charset="0"/>
                  <a:cs typeface="Arial" panose="020B0604020202020204" pitchFamily="34" charset="0"/>
                </a:rPr>
                <a:t>THANK YOU!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1353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4466304" y="688753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sp>
        <p:nvSpPr>
          <p:cNvPr id="7" name="Bùi Liễu"/>
          <p:cNvSpPr/>
          <p:nvPr/>
        </p:nvSpPr>
        <p:spPr>
          <a:xfrm>
            <a:off x="-2279601" y="1279118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4" name="Bùi Liễu"/>
          <p:cNvSpPr txBox="1">
            <a:spLocks/>
          </p:cNvSpPr>
          <p:nvPr/>
        </p:nvSpPr>
        <p:spPr>
          <a:xfrm>
            <a:off x="4191000" y="2362200"/>
            <a:ext cx="437553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tick. 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333" y="2229305"/>
            <a:ext cx="583834" cy="674400"/>
          </a:xfrm>
          <a:prstGeom prst="rect">
            <a:avLst/>
          </a:prstGeom>
        </p:spPr>
      </p:pic>
      <p:sp>
        <p:nvSpPr>
          <p:cNvPr id="16" name="Bùi Liễu"/>
          <p:cNvSpPr txBox="1">
            <a:spLocks/>
          </p:cNvSpPr>
          <p:nvPr/>
        </p:nvSpPr>
        <p:spPr>
          <a:xfrm>
            <a:off x="4185405" y="2983876"/>
            <a:ext cx="6631984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 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561" y="2912507"/>
            <a:ext cx="686400" cy="751835"/>
          </a:xfrm>
          <a:prstGeom prst="rect">
            <a:avLst/>
          </a:prstGeom>
        </p:spPr>
      </p:pic>
      <p:sp>
        <p:nvSpPr>
          <p:cNvPr id="18" name="Bùi Liễu"/>
          <p:cNvSpPr txBox="1">
            <a:spLocks/>
          </p:cNvSpPr>
          <p:nvPr/>
        </p:nvSpPr>
        <p:spPr>
          <a:xfrm>
            <a:off x="4185406" y="3656999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 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6" y="3646381"/>
            <a:ext cx="769635" cy="77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31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267" y="1118175"/>
            <a:ext cx="2192400" cy="1963745"/>
          </a:xfrm>
          <a:prstGeom prst="roundRect">
            <a:avLst/>
          </a:prstGeom>
          <a:ln w="3175">
            <a:noFill/>
            <a:prstDash val="sysDash"/>
          </a:ln>
        </p:spPr>
      </p:pic>
      <p:pic>
        <p:nvPicPr>
          <p:cNvPr id="4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588" y="1200481"/>
            <a:ext cx="2186508" cy="1958468"/>
          </a:xfrm>
          <a:prstGeom prst="roundRect">
            <a:avLst/>
          </a:prstGeom>
          <a:ln w="3175">
            <a:noFill/>
            <a:prstDash val="sysDash"/>
          </a:ln>
        </p:spPr>
      </p:pic>
      <p:pic>
        <p:nvPicPr>
          <p:cNvPr id="5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696" y="3757593"/>
            <a:ext cx="2216035" cy="1984915"/>
          </a:xfrm>
          <a:prstGeom prst="roundRect">
            <a:avLst/>
          </a:prstGeom>
          <a:ln w="3175">
            <a:noFill/>
            <a:prstDash val="sysDash"/>
          </a:ln>
        </p:spPr>
      </p:pic>
      <p:pic>
        <p:nvPicPr>
          <p:cNvPr id="6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695" y="3765686"/>
            <a:ext cx="2197966" cy="1968731"/>
          </a:xfrm>
          <a:prstGeom prst="roundRect">
            <a:avLst/>
          </a:prstGeom>
          <a:ln w="3175">
            <a:noFill/>
            <a:prstDash val="sysDash"/>
          </a:ln>
        </p:spPr>
      </p:pic>
      <p:sp>
        <p:nvSpPr>
          <p:cNvPr id="7" name="Bùi Liễu"/>
          <p:cNvSpPr/>
          <p:nvPr/>
        </p:nvSpPr>
        <p:spPr>
          <a:xfrm>
            <a:off x="7481945" y="4775629"/>
            <a:ext cx="1795678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1255742" y="274404"/>
            <a:ext cx="4441308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tick.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/>
          <p:cNvSpPr/>
          <p:nvPr/>
        </p:nvSpPr>
        <p:spPr>
          <a:xfrm>
            <a:off x="5405718" y="2714821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Bùi Liễu"/>
          <p:cNvSpPr/>
          <p:nvPr/>
        </p:nvSpPr>
        <p:spPr>
          <a:xfrm>
            <a:off x="5445778" y="5330849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Bùi Liễu"/>
          <p:cNvSpPr/>
          <p:nvPr/>
        </p:nvSpPr>
        <p:spPr>
          <a:xfrm>
            <a:off x="9326415" y="5330849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Bùi Liễu"/>
          <p:cNvSpPr txBox="1">
            <a:spLocks/>
          </p:cNvSpPr>
          <p:nvPr/>
        </p:nvSpPr>
        <p:spPr>
          <a:xfrm>
            <a:off x="1342127" y="1854195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 smtClean="0">
                <a:latin typeface="Comic Sans MS" panose="030F0702030302020204" pitchFamily="66" charset="0"/>
              </a:rPr>
              <a:t>1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13" name="Bùi Liễu"/>
          <p:cNvSpPr txBox="1">
            <a:spLocks/>
          </p:cNvSpPr>
          <p:nvPr/>
        </p:nvSpPr>
        <p:spPr>
          <a:xfrm>
            <a:off x="1480633" y="4185908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latin typeface="Comic Sans MS" panose="030F0702030302020204" pitchFamily="66" charset="0"/>
              </a:rPr>
              <a:t>2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14" name="Bùi Liễu"/>
          <p:cNvSpPr/>
          <p:nvPr/>
        </p:nvSpPr>
        <p:spPr>
          <a:xfrm>
            <a:off x="9213807" y="2809269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Bùi Liễu"/>
          <p:cNvSpPr/>
          <p:nvPr/>
        </p:nvSpPr>
        <p:spPr>
          <a:xfrm>
            <a:off x="3166845" y="1052186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/>
          <p:nvPr/>
        </p:nvSpPr>
        <p:spPr>
          <a:xfrm>
            <a:off x="7418129" y="1118175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/>
          <p:nvPr/>
        </p:nvSpPr>
        <p:spPr>
          <a:xfrm>
            <a:off x="3272670" y="3724379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/>
          <p:cNvSpPr/>
          <p:nvPr/>
        </p:nvSpPr>
        <p:spPr>
          <a:xfrm>
            <a:off x="7447983" y="3686279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9138950" y="2721723"/>
            <a:ext cx="793969" cy="714572"/>
          </a:xfrm>
          <a:prstGeom prst="rect">
            <a:avLst/>
          </a:prstGeom>
        </p:spPr>
      </p:pic>
      <p:pic>
        <p:nvPicPr>
          <p:cNvPr id="20" name="Bùi Liễu 096814278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5370884" y="5262126"/>
            <a:ext cx="793969" cy="714572"/>
          </a:xfrm>
          <a:prstGeom prst="rect">
            <a:avLst/>
          </a:prstGeom>
        </p:spPr>
      </p:pic>
      <p:pic>
        <p:nvPicPr>
          <p:cNvPr id="23" name="Track 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355" y="466301"/>
            <a:ext cx="506752" cy="430336"/>
          </a:xfrm>
          <a:prstGeom prst="rect">
            <a:avLst/>
          </a:prstGeom>
        </p:spPr>
      </p:pic>
      <p:pic>
        <p:nvPicPr>
          <p:cNvPr id="24" name="Track 5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888" end="12880.7528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275" y="2045535"/>
            <a:ext cx="506752" cy="430336"/>
          </a:xfrm>
          <a:prstGeom prst="rect">
            <a:avLst/>
          </a:prstGeom>
        </p:spPr>
      </p:pic>
      <p:pic>
        <p:nvPicPr>
          <p:cNvPr id="25" name="Track 5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9809" end="2102.7528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689" y="4376091"/>
            <a:ext cx="506752" cy="43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15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173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97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982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752" y="4373059"/>
            <a:ext cx="3488429" cy="1593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550" y="4468395"/>
            <a:ext cx="4237526" cy="12466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652" y="2168183"/>
            <a:ext cx="4389322" cy="7780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078" y="2163603"/>
            <a:ext cx="4447851" cy="868972"/>
          </a:xfrm>
          <a:prstGeom prst="rect">
            <a:avLst/>
          </a:prstGeom>
        </p:spPr>
      </p:pic>
      <p:sp>
        <p:nvSpPr>
          <p:cNvPr id="8" name="Bùi Liễu"/>
          <p:cNvSpPr txBox="1">
            <a:spLocks/>
          </p:cNvSpPr>
          <p:nvPr/>
        </p:nvSpPr>
        <p:spPr>
          <a:xfrm>
            <a:off x="1166376" y="213216"/>
            <a:ext cx="8212498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531" y="3248530"/>
            <a:ext cx="1976713" cy="1153978"/>
          </a:xfrm>
          <a:prstGeom prst="roundRect">
            <a:avLst/>
          </a:prstGeom>
          <a:ln w="12700">
            <a:solidFill>
              <a:srgbClr val="00B0F0"/>
            </a:solidFill>
            <a:prstDash val="sysDash"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990600"/>
            <a:ext cx="1976713" cy="1153978"/>
          </a:xfrm>
          <a:prstGeom prst="roundRect">
            <a:avLst/>
          </a:prstGeom>
          <a:ln w="12700">
            <a:solidFill>
              <a:srgbClr val="00B0F0"/>
            </a:solidFill>
            <a:prstDash val="sysDash"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950" y="990600"/>
            <a:ext cx="1976713" cy="1153978"/>
          </a:xfrm>
          <a:prstGeom prst="roundRect">
            <a:avLst/>
          </a:prstGeom>
          <a:ln w="12700">
            <a:solidFill>
              <a:srgbClr val="00B0F0"/>
            </a:solidFill>
            <a:prstDash val="sysDash"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399" y="3227091"/>
            <a:ext cx="1976713" cy="1153978"/>
          </a:xfrm>
          <a:prstGeom prst="roundRect">
            <a:avLst/>
          </a:prstGeom>
          <a:ln w="12700">
            <a:solidFill>
              <a:srgbClr val="00B0F0"/>
            </a:solidFill>
            <a:prstDash val="sysDash"/>
          </a:ln>
        </p:spPr>
      </p:pic>
      <p:sp>
        <p:nvSpPr>
          <p:cNvPr id="36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4839191" y="1969087"/>
            <a:ext cx="1088733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cats</a:t>
            </a:r>
            <a:endParaRPr lang="en-US" sz="24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37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9664458" y="1972605"/>
            <a:ext cx="1504879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dogs</a:t>
            </a:r>
            <a:endParaRPr lang="en-US" sz="24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38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3390262" y="4152801"/>
            <a:ext cx="1088733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have</a:t>
            </a:r>
            <a:endParaRPr lang="en-US" sz="20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39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1849575" y="5335871"/>
            <a:ext cx="1649184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parrots</a:t>
            </a:r>
            <a:endParaRPr lang="en-US" sz="24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40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8284762" y="4588205"/>
            <a:ext cx="1088733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don’t</a:t>
            </a:r>
            <a:endParaRPr lang="en-US" sz="24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41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7162800" y="5020247"/>
            <a:ext cx="1291163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rabbits</a:t>
            </a:r>
            <a:endParaRPr lang="en-US" sz="24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38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56176" y="401333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6983.6978"/>
                    <p14:bmk name="Bookmark 2" time="20967.9273"/>
                    <p14:bmk name="Bookmark 3" time="25674.344"/>
                    <p14:bmk name="Bookmark 4" time="27575.8648"/>
                    <p14:bmk name="Bookmark 5" time="29665.8648"/>
                    <p14:bmk name="Bookmark 6" time="36120.0644"/>
                    <p14:bmk name="Bookmark 7" time="39743.0019"/>
                    <p14:bmk name="Bookmark 8" time="43853.0019"/>
                    <p14:bmk name="Bookmark 9" time="46093.0019"/>
                    <p14:bmk name="Bookmark 10" time="48103.0019"/>
                  </p14:bmkLst>
                </p14:media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672431"/>
            <a:ext cx="457200" cy="388256"/>
          </a:xfrm>
          <a:prstGeom prst="rect">
            <a:avLst/>
          </a:prstGeom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699" y="3608632"/>
            <a:ext cx="2973222" cy="2314539"/>
          </a:xfrm>
          <a:prstGeom prst="cloud">
            <a:avLst/>
          </a:prstGeom>
        </p:spPr>
      </p:pic>
      <p:sp>
        <p:nvSpPr>
          <p:cNvPr id="14" name="Bùi Liễu 0968142780"/>
          <p:cNvSpPr txBox="1"/>
          <p:nvPr/>
        </p:nvSpPr>
        <p:spPr>
          <a:xfrm>
            <a:off x="5943600" y="1331785"/>
            <a:ext cx="2544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pets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803933" y="2140051"/>
            <a:ext cx="4024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have any dogs?</a:t>
            </a:r>
          </a:p>
        </p:txBody>
      </p:sp>
      <p:sp>
        <p:nvSpPr>
          <p:cNvPr id="16" name="Bùi Liễu 0968142780"/>
          <p:cNvSpPr/>
          <p:nvPr/>
        </p:nvSpPr>
        <p:spPr>
          <a:xfrm>
            <a:off x="784600" y="2732494"/>
            <a:ext cx="40440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have any dogs?</a:t>
            </a:r>
          </a:p>
        </p:txBody>
      </p:sp>
      <p:sp>
        <p:nvSpPr>
          <p:cNvPr id="17" name="Bùi Liễu 0968142780"/>
          <p:cNvSpPr/>
          <p:nvPr/>
        </p:nvSpPr>
        <p:spPr>
          <a:xfrm>
            <a:off x="745822" y="3321446"/>
            <a:ext cx="2681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sp>
        <p:nvSpPr>
          <p:cNvPr id="18" name="Bùi Liễu 0968142780"/>
          <p:cNvSpPr/>
          <p:nvPr/>
        </p:nvSpPr>
        <p:spPr>
          <a:xfrm>
            <a:off x="793652" y="3910398"/>
            <a:ext cx="21077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sp>
        <p:nvSpPr>
          <p:cNvPr id="19" name="Bùi Liễu 0968142780"/>
          <p:cNvSpPr/>
          <p:nvPr/>
        </p:nvSpPr>
        <p:spPr>
          <a:xfrm>
            <a:off x="780740" y="4504292"/>
            <a:ext cx="29588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 have one dog.</a:t>
            </a:r>
          </a:p>
        </p:txBody>
      </p:sp>
      <p:sp>
        <p:nvSpPr>
          <p:cNvPr id="20" name="Bùi Liễu 0968142780"/>
          <p:cNvSpPr/>
          <p:nvPr/>
        </p:nvSpPr>
        <p:spPr>
          <a:xfrm>
            <a:off x="5237410" y="2174663"/>
            <a:ext cx="3956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have any cats?</a:t>
            </a:r>
          </a:p>
        </p:txBody>
      </p:sp>
      <p:sp>
        <p:nvSpPr>
          <p:cNvPr id="21" name="Bùi Liễu 0968142780"/>
          <p:cNvSpPr/>
          <p:nvPr/>
        </p:nvSpPr>
        <p:spPr>
          <a:xfrm>
            <a:off x="5237410" y="2767106"/>
            <a:ext cx="4513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have any cats?</a:t>
            </a:r>
          </a:p>
        </p:txBody>
      </p:sp>
      <p:sp>
        <p:nvSpPr>
          <p:cNvPr id="22" name="Bùi Liễu 0968142780"/>
          <p:cNvSpPr/>
          <p:nvPr/>
        </p:nvSpPr>
        <p:spPr>
          <a:xfrm>
            <a:off x="5237410" y="3317105"/>
            <a:ext cx="30797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</a:p>
        </p:txBody>
      </p:sp>
      <p:sp>
        <p:nvSpPr>
          <p:cNvPr id="23" name="Bùi Liễu 0968142780"/>
          <p:cNvSpPr/>
          <p:nvPr/>
        </p:nvSpPr>
        <p:spPr>
          <a:xfrm>
            <a:off x="5237410" y="3910398"/>
            <a:ext cx="33664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</a:p>
        </p:txBody>
      </p:sp>
      <p:sp>
        <p:nvSpPr>
          <p:cNvPr id="24" name="Bùi Liễu 0968142780"/>
          <p:cNvSpPr/>
          <p:nvPr/>
        </p:nvSpPr>
        <p:spPr>
          <a:xfrm>
            <a:off x="5244627" y="4504292"/>
            <a:ext cx="29087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 have one bird.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268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6868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8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9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8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0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0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5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7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7"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6868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56176" y="401333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699" y="3608632"/>
            <a:ext cx="2973222" cy="2314539"/>
          </a:xfrm>
          <a:prstGeom prst="cloud">
            <a:avLst/>
          </a:prstGeom>
        </p:spPr>
      </p:pic>
      <p:sp>
        <p:nvSpPr>
          <p:cNvPr id="14" name="Bùi Liễu 0968142780"/>
          <p:cNvSpPr txBox="1"/>
          <p:nvPr/>
        </p:nvSpPr>
        <p:spPr>
          <a:xfrm>
            <a:off x="5608340" y="708501"/>
            <a:ext cx="2544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pets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803933" y="2140051"/>
            <a:ext cx="4024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have any dogs?</a:t>
            </a:r>
          </a:p>
        </p:txBody>
      </p:sp>
      <p:sp>
        <p:nvSpPr>
          <p:cNvPr id="16" name="Bùi Liễu 0968142780"/>
          <p:cNvSpPr/>
          <p:nvPr/>
        </p:nvSpPr>
        <p:spPr>
          <a:xfrm>
            <a:off x="784600" y="2732494"/>
            <a:ext cx="40440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have any dogs?</a:t>
            </a:r>
          </a:p>
        </p:txBody>
      </p:sp>
      <p:sp>
        <p:nvSpPr>
          <p:cNvPr id="17" name="Bùi Liễu 0968142780"/>
          <p:cNvSpPr/>
          <p:nvPr/>
        </p:nvSpPr>
        <p:spPr>
          <a:xfrm>
            <a:off x="745822" y="3321446"/>
            <a:ext cx="2681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sp>
        <p:nvSpPr>
          <p:cNvPr id="18" name="Bùi Liễu 0968142780"/>
          <p:cNvSpPr/>
          <p:nvPr/>
        </p:nvSpPr>
        <p:spPr>
          <a:xfrm>
            <a:off x="793652" y="3910398"/>
            <a:ext cx="21077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sp>
        <p:nvSpPr>
          <p:cNvPr id="19" name="Bùi Liễu 0968142780"/>
          <p:cNvSpPr/>
          <p:nvPr/>
        </p:nvSpPr>
        <p:spPr>
          <a:xfrm>
            <a:off x="780740" y="4504292"/>
            <a:ext cx="29588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 have one dog.</a:t>
            </a:r>
          </a:p>
        </p:txBody>
      </p:sp>
      <p:sp>
        <p:nvSpPr>
          <p:cNvPr id="20" name="Bùi Liễu 0968142780"/>
          <p:cNvSpPr/>
          <p:nvPr/>
        </p:nvSpPr>
        <p:spPr>
          <a:xfrm>
            <a:off x="5237410" y="2174663"/>
            <a:ext cx="3956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have any cats?</a:t>
            </a:r>
          </a:p>
        </p:txBody>
      </p:sp>
      <p:sp>
        <p:nvSpPr>
          <p:cNvPr id="21" name="Bùi Liễu 0968142780"/>
          <p:cNvSpPr/>
          <p:nvPr/>
        </p:nvSpPr>
        <p:spPr>
          <a:xfrm>
            <a:off x="5237410" y="2767106"/>
            <a:ext cx="4513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have any cats?</a:t>
            </a:r>
          </a:p>
        </p:txBody>
      </p:sp>
      <p:sp>
        <p:nvSpPr>
          <p:cNvPr id="22" name="Bùi Liễu 0968142780"/>
          <p:cNvSpPr/>
          <p:nvPr/>
        </p:nvSpPr>
        <p:spPr>
          <a:xfrm>
            <a:off x="5237410" y="3317105"/>
            <a:ext cx="30797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</a:p>
        </p:txBody>
      </p:sp>
      <p:sp>
        <p:nvSpPr>
          <p:cNvPr id="23" name="Bùi Liễu 0968142780"/>
          <p:cNvSpPr/>
          <p:nvPr/>
        </p:nvSpPr>
        <p:spPr>
          <a:xfrm>
            <a:off x="5237410" y="3910398"/>
            <a:ext cx="33664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</a:p>
        </p:txBody>
      </p:sp>
      <p:sp>
        <p:nvSpPr>
          <p:cNvPr id="24" name="Bùi Liễu 0968142780"/>
          <p:cNvSpPr/>
          <p:nvPr/>
        </p:nvSpPr>
        <p:spPr>
          <a:xfrm>
            <a:off x="5244627" y="4504292"/>
            <a:ext cx="29087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 have one bird.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A3_T2_Track 41_My pets KARA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3620"/>
                    <p14:bmk name="Bookmark 2" time="8050"/>
                    <p14:bmk name="Bookmark 3" time="11219.6531"/>
                    <p14:bmk name="Bookmark 4" time="14539.6531"/>
                    <p14:bmk name="Bookmark 5" time="16667.3406"/>
                    <p14:bmk name="Bookmark 6" time="22840.0081"/>
                    <p14:bmk name="Bookmark 7" time="27020.0081"/>
                    <p14:bmk name="Bookmark 8" time="31150.0081"/>
                    <p14:bmk name="Bookmark 9" time="33390.0081"/>
                    <p14:bmk name="Bookmark 10" time="35430.0081"/>
                  </p14:bmkLst>
                </p14:media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09014"/>
            <a:ext cx="1164918" cy="116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69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275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5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5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5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8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0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9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5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7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0"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275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6274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4091354" y="990600"/>
            <a:ext cx="73152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89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438784" y="207768"/>
            <a:ext cx="157447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Review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5181600" y="3775382"/>
            <a:ext cx="2015837" cy="1881254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13" name="Bùi Liễu"/>
          <p:cNvSpPr/>
          <p:nvPr/>
        </p:nvSpPr>
        <p:spPr>
          <a:xfrm>
            <a:off x="3567224" y="1320106"/>
            <a:ext cx="2172789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25" name="Bùi Liễu"/>
          <p:cNvSpPr/>
          <p:nvPr/>
        </p:nvSpPr>
        <p:spPr>
          <a:xfrm>
            <a:off x="8113273" y="3711359"/>
            <a:ext cx="2012091" cy="1881255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49" name="Bùi Liễu"/>
          <p:cNvSpPr/>
          <p:nvPr/>
        </p:nvSpPr>
        <p:spPr>
          <a:xfrm>
            <a:off x="6679860" y="1320106"/>
            <a:ext cx="2049386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64" name="Bùi Liễu"/>
          <p:cNvSpPr/>
          <p:nvPr/>
        </p:nvSpPr>
        <p:spPr>
          <a:xfrm>
            <a:off x="2270600" y="3764037"/>
            <a:ext cx="1995164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219" y="1349619"/>
            <a:ext cx="1623882" cy="1374589"/>
          </a:xfrm>
          <a:prstGeom prst="rect">
            <a:avLst/>
          </a:prstGeom>
        </p:spPr>
      </p:pic>
      <p:pic>
        <p:nvPicPr>
          <p:cNvPr id="66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462577"/>
            <a:ext cx="1845505" cy="1148671"/>
          </a:xfrm>
          <a:prstGeom prst="rect">
            <a:avLst/>
          </a:prstGeom>
        </p:spPr>
      </p:pic>
      <p:pic>
        <p:nvPicPr>
          <p:cNvPr id="67" name="Bùi Liễu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0" r="14613"/>
          <a:stretch/>
        </p:blipFill>
        <p:spPr>
          <a:xfrm>
            <a:off x="2452443" y="3932131"/>
            <a:ext cx="1446008" cy="1206835"/>
          </a:xfrm>
          <a:prstGeom prst="rect">
            <a:avLst/>
          </a:prstGeom>
        </p:spPr>
      </p:pic>
      <p:pic>
        <p:nvPicPr>
          <p:cNvPr id="68" name="Bùi Liễu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680" y="3932131"/>
            <a:ext cx="1585676" cy="951083"/>
          </a:xfrm>
          <a:prstGeom prst="rect">
            <a:avLst/>
          </a:prstGeom>
        </p:spPr>
      </p:pic>
      <p:pic>
        <p:nvPicPr>
          <p:cNvPr id="69" name="Bùi Liễu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443" y="3932131"/>
            <a:ext cx="1805706" cy="1116625"/>
          </a:xfrm>
          <a:prstGeom prst="rect">
            <a:avLst/>
          </a:prstGeom>
        </p:spPr>
      </p:pic>
      <p:pic>
        <p:nvPicPr>
          <p:cNvPr id="70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272" y="5384677"/>
            <a:ext cx="343486" cy="291690"/>
          </a:xfrm>
          <a:prstGeom prst="rect">
            <a:avLst/>
          </a:prstGeom>
        </p:spPr>
      </p:pic>
      <p:pic>
        <p:nvPicPr>
          <p:cNvPr id="71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249" y="5304553"/>
            <a:ext cx="352226" cy="299112"/>
          </a:xfrm>
          <a:prstGeom prst="rect">
            <a:avLst/>
          </a:prstGeom>
        </p:spPr>
      </p:pic>
      <p:pic>
        <p:nvPicPr>
          <p:cNvPr id="72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381" y="2949720"/>
            <a:ext cx="342373" cy="290745"/>
          </a:xfrm>
          <a:prstGeom prst="rect">
            <a:avLst/>
          </a:prstGeom>
        </p:spPr>
      </p:pic>
      <p:pic>
        <p:nvPicPr>
          <p:cNvPr id="73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162" y="2940085"/>
            <a:ext cx="365064" cy="310014"/>
          </a:xfrm>
          <a:prstGeom prst="rect">
            <a:avLst/>
          </a:prstGeom>
        </p:spPr>
      </p:pic>
      <p:pic>
        <p:nvPicPr>
          <p:cNvPr id="74" name="Bùi Liễ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281" y="5423315"/>
            <a:ext cx="381000" cy="323547"/>
          </a:xfrm>
          <a:prstGeom prst="rect">
            <a:avLst/>
          </a:prstGeom>
        </p:spPr>
      </p:pic>
      <p:sp>
        <p:nvSpPr>
          <p:cNvPr id="12" name="Bùi Liễu"/>
          <p:cNvSpPr txBox="1"/>
          <p:nvPr/>
        </p:nvSpPr>
        <p:spPr>
          <a:xfrm>
            <a:off x="4179039" y="2623680"/>
            <a:ext cx="102624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pets</a:t>
            </a:r>
          </a:p>
        </p:txBody>
      </p:sp>
      <p:sp>
        <p:nvSpPr>
          <p:cNvPr id="48" name="Bùi Liễu"/>
          <p:cNvSpPr txBox="1"/>
          <p:nvPr/>
        </p:nvSpPr>
        <p:spPr>
          <a:xfrm>
            <a:off x="7147636" y="2623680"/>
            <a:ext cx="118654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birds</a:t>
            </a:r>
          </a:p>
        </p:txBody>
      </p:sp>
      <p:sp>
        <p:nvSpPr>
          <p:cNvPr id="63" name="Bùi Liễu"/>
          <p:cNvSpPr txBox="1"/>
          <p:nvPr/>
        </p:nvSpPr>
        <p:spPr>
          <a:xfrm>
            <a:off x="2536671" y="4989427"/>
            <a:ext cx="159691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parrots</a:t>
            </a:r>
          </a:p>
        </p:txBody>
      </p:sp>
      <p:sp>
        <p:nvSpPr>
          <p:cNvPr id="7" name="Bùi Liễu"/>
          <p:cNvSpPr txBox="1"/>
          <p:nvPr/>
        </p:nvSpPr>
        <p:spPr>
          <a:xfrm>
            <a:off x="5438784" y="5037014"/>
            <a:ext cx="155042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rabbits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4" name="Bùi Liễu"/>
          <p:cNvSpPr txBox="1"/>
          <p:nvPr/>
        </p:nvSpPr>
        <p:spPr>
          <a:xfrm>
            <a:off x="8695876" y="4985609"/>
            <a:ext cx="100380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cats</a:t>
            </a:r>
          </a:p>
        </p:txBody>
      </p:sp>
    </p:spTree>
    <p:extLst>
      <p:ext uri="{BB962C8B-B14F-4D97-AF65-F5344CB8AC3E}">
        <p14:creationId xmlns:p14="http://schemas.microsoft.com/office/powerpoint/2010/main" val="552010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40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47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7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86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10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12" grpId="0"/>
      <p:bldP spid="48" grpId="0"/>
      <p:bldP spid="63" grpId="0"/>
      <p:bldP spid="7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276600" y="1709332"/>
            <a:ext cx="6096000" cy="2078158"/>
          </a:xfrm>
          <a:prstGeom prst="roundRect">
            <a:avLst/>
          </a:prstGeom>
          <a:solidFill>
            <a:srgbClr val="00B050"/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Do you have any ________?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Yes, I do.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No, I don’t.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1144760"/>
            <a:ext cx="6774611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hỏi bạn có loại thú cưng nào không.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4818375" y="421363"/>
            <a:ext cx="249299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017263"/>
            <a:ext cx="2923253" cy="231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69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Bùi Liễu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623739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5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76220" y="1388490"/>
            <a:ext cx="10112721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6600" b="1">
                <a:ln w="13462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C00000"/>
                  </a:outerShdw>
                </a:effectLst>
                <a:latin typeface=".VnRevueH" panose="020B7200000000000000" pitchFamily="34" charset="0"/>
                <a:cs typeface="Arial" panose="020B0604020202020204" pitchFamily="34" charset="0"/>
              </a:rPr>
              <a:t>FEEDING GOLDFISH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47371" y="2208786"/>
            <a:ext cx="6625554" cy="2726591"/>
          </a:xfrm>
          <a:prstGeom prst="wedgeEllipseCallout">
            <a:avLst>
              <a:gd name="adj1" fmla="val 26258"/>
              <a:gd name="adj2" fmla="val -79219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Mỗi câu trả lời đúng là 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CÂU THẦN CHÚ giúp cá Vàng 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ngoi lên mặt nước nhận thức ăn.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Nào chúng mình cùng giúp 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bạn nhỏ cho cá Vàng ăn nhé! </a:t>
            </a:r>
          </a:p>
        </p:txBody>
      </p:sp>
      <p:sp>
        <p:nvSpPr>
          <p:cNvPr id="16" name="Rounded Rectangle 15">
            <a:hlinkClick r:id="" action="ppaction://hlinkshowjump?jump=nextslide"/>
          </p:cNvPr>
          <p:cNvSpPr/>
          <p:nvPr/>
        </p:nvSpPr>
        <p:spPr>
          <a:xfrm>
            <a:off x="8204781" y="5432474"/>
            <a:ext cx="1939345" cy="804128"/>
          </a:xfrm>
          <a:prstGeom prst="roundRect">
            <a:avLst>
              <a:gd name="adj" fmla="val 50000"/>
            </a:avLst>
          </a:prstGeom>
          <a:solidFill>
            <a:srgbClr val="C7511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987971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7349924" y="3918269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cat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42214" y="5384112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C. rabbit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44220" y="4080733"/>
            <a:ext cx="1013311" cy="1025095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44220" y="5534575"/>
            <a:ext cx="1013311" cy="102509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0"/>
            <a:ext cx="6600825" cy="3783777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ong"/>
          <p:cNvSpPr/>
          <p:nvPr/>
        </p:nvSpPr>
        <p:spPr>
          <a:xfrm>
            <a:off x="7349924" y="2465143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bird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863894" y="2649964"/>
            <a:ext cx="956640" cy="967765"/>
          </a:xfrm>
          <a:prstGeom prst="ellipse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72911" y="1314985"/>
            <a:ext cx="3025787" cy="217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55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357929" y="3918269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B. et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57929" y="5371395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C. at 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985837" y="316910"/>
            <a:ext cx="6600825" cy="3733844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91045" y="4052047"/>
            <a:ext cx="1013311" cy="1025095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719380" y="5520486"/>
            <a:ext cx="956640" cy="967765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7357929" y="2465143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A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ot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91045" y="2583608"/>
            <a:ext cx="1013311" cy="1025095"/>
          </a:xfrm>
          <a:prstGeom prst="ellipse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586085" y="693529"/>
            <a:ext cx="14003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5400" b="1" smtClean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endParaRPr lang="vi-VN" sz="5400" b="1" dirty="0">
              <a:cs typeface="Arial" panose="020B0604020202020204" pitchFamily="34" charset="0"/>
            </a:endParaRPr>
          </a:p>
        </p:txBody>
      </p:sp>
      <p:pic>
        <p:nvPicPr>
          <p:cNvPr id="32" name="Content Placeholder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086" y="1662540"/>
            <a:ext cx="2545973" cy="204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86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217733" y="3918269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B. rabbit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217733" y="5371395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bird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59524" y="5529643"/>
            <a:ext cx="1013311" cy="1025095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687860" y="4099653"/>
            <a:ext cx="956640" cy="96776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1"/>
            <a:ext cx="6600825" cy="352223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nk"/>
          <p:cNvSpPr/>
          <p:nvPr/>
        </p:nvSpPr>
        <p:spPr>
          <a:xfrm>
            <a:off x="7217733" y="2465143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cat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31189" y="2621430"/>
            <a:ext cx="1013311" cy="1025095"/>
          </a:xfrm>
          <a:prstGeom prst="ellipse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659" y="683161"/>
            <a:ext cx="3262362" cy="326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57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217733" y="3918269"/>
            <a:ext cx="482186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B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rr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217732" y="5343524"/>
            <a:ext cx="482186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C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ro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59524" y="5529643"/>
            <a:ext cx="1013311" cy="1025095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687860" y="4099653"/>
            <a:ext cx="956640" cy="96776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985837" y="394538"/>
            <a:ext cx="6600825" cy="352223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nk"/>
          <p:cNvSpPr/>
          <p:nvPr/>
        </p:nvSpPr>
        <p:spPr>
          <a:xfrm>
            <a:off x="7195244" y="2521364"/>
            <a:ext cx="482186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A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ra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31189" y="2621430"/>
            <a:ext cx="1013311" cy="1025095"/>
          </a:xfrm>
          <a:prstGeom prst="ellipse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096" y="1506064"/>
            <a:ext cx="1841720" cy="1841720"/>
          </a:xfrm>
          <a:prstGeom prst="rect">
            <a:avLst/>
          </a:prstGeom>
        </p:spPr>
      </p:pic>
      <p:sp>
        <p:nvSpPr>
          <p:cNvPr id="34" name="Bùi Liễu 0968142780"/>
          <p:cNvSpPr/>
          <p:nvPr/>
        </p:nvSpPr>
        <p:spPr>
          <a:xfrm>
            <a:off x="3488096" y="837460"/>
            <a:ext cx="1928096" cy="764842"/>
          </a:xfrm>
          <a:prstGeom prst="wedgeRoundRectCallout">
            <a:avLst>
              <a:gd name="adj1" fmla="val 11432"/>
              <a:gd name="adj2" fmla="val 145961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tx1"/>
                </a:solidFill>
              </a:rPr>
              <a:t>pa__ot</a:t>
            </a:r>
            <a:endParaRPr lang="vi-VN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484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1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7349924" y="3918269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cat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42214" y="5384112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C. rabbit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44220" y="4080733"/>
            <a:ext cx="1013311" cy="1025095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44220" y="5534575"/>
            <a:ext cx="1013311" cy="102509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0"/>
            <a:ext cx="6600825" cy="3783777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ong"/>
          <p:cNvSpPr/>
          <p:nvPr/>
        </p:nvSpPr>
        <p:spPr>
          <a:xfrm>
            <a:off x="7349924" y="2465143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bird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863894" y="2649964"/>
            <a:ext cx="956640" cy="967765"/>
          </a:xfrm>
          <a:prstGeom prst="ellipse">
            <a:avLst/>
          </a:prstGeom>
        </p:spPr>
      </p:pic>
      <p:pic>
        <p:nvPicPr>
          <p:cNvPr id="2" name="bir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741700" y="1789743"/>
            <a:ext cx="1089099" cy="108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42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2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2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217733" y="3918269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B. rabbit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217733" y="5371395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bird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59524" y="5529643"/>
            <a:ext cx="1013311" cy="1025095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687860" y="4099653"/>
            <a:ext cx="956640" cy="96776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1"/>
            <a:ext cx="6600825" cy="352223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nk"/>
          <p:cNvSpPr/>
          <p:nvPr/>
        </p:nvSpPr>
        <p:spPr>
          <a:xfrm>
            <a:off x="7217733" y="2465143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cat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31189" y="2621430"/>
            <a:ext cx="1013311" cy="1025095"/>
          </a:xfrm>
          <a:prstGeom prst="ellipse">
            <a:avLst/>
          </a:prstGeom>
        </p:spPr>
      </p:pic>
      <p:pic>
        <p:nvPicPr>
          <p:cNvPr id="2" name="rabbi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834690" y="1500121"/>
            <a:ext cx="1156806" cy="115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30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504</Words>
  <Application>Microsoft Office PowerPoint</Application>
  <PresentationFormat>Widescreen</PresentationFormat>
  <Paragraphs>150</Paragraphs>
  <Slides>23</Slides>
  <Notes>11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.VnRevueH</vt:lpstr>
      <vt:lpstr>Algerian</vt:lpstr>
      <vt:lpstr>Arial</vt:lpstr>
      <vt:lpstr>Arial </vt:lpstr>
      <vt:lpstr>Berlin Sans FB Demi</vt:lpstr>
      <vt:lpstr>Calibri</vt:lpstr>
      <vt:lpstr>Comic Sans MS</vt:lpstr>
      <vt:lpstr>Fredoka One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47</cp:revision>
  <dcterms:created xsi:type="dcterms:W3CDTF">2006-08-16T00:00:00Z</dcterms:created>
  <dcterms:modified xsi:type="dcterms:W3CDTF">2023-03-12T01:58:26Z</dcterms:modified>
</cp:coreProperties>
</file>