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media/media2.wav" ContentType="audio/x-wav"/>
  <Override PartName="/ppt/media/audio2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audio7.wav" ContentType="audio/x-wav"/>
  <Override PartName="/ppt/media/media9.wav" ContentType="audio/x-wav"/>
  <Override PartName="/ppt/notesSlides/notesSlide1.xml" ContentType="application/vnd.openxmlformats-officedocument.presentationml.notesSlide+xml"/>
  <Override PartName="/ppt/media/media10.wav" ContentType="audio/x-wav"/>
  <Override PartName="/ppt/media/media11.wav" ContentType="audio/x-wav"/>
  <Override PartName="/ppt/media/media12.wav" ContentType="audio/x-wav"/>
  <Override PartName="/ppt/media/media13.wav" ContentType="audio/x-wav"/>
  <Override PartName="/ppt/media/media14.wav" ContentType="audio/x-wav"/>
  <Override PartName="/ppt/media/media15.wav" ContentType="audio/x-wav"/>
  <Override PartName="/ppt/media/media16.wav" ContentType="audio/x-wav"/>
  <Override PartName="/ppt/media/media1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9" r:id="rId2"/>
    <p:sldId id="260" r:id="rId3"/>
    <p:sldId id="377" r:id="rId4"/>
    <p:sldId id="379" r:id="rId5"/>
    <p:sldId id="378" r:id="rId6"/>
    <p:sldId id="367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80" r:id="rId16"/>
    <p:sldId id="262" r:id="rId17"/>
    <p:sldId id="263" r:id="rId18"/>
    <p:sldId id="347" r:id="rId19"/>
    <p:sldId id="348" r:id="rId20"/>
    <p:sldId id="308" r:id="rId21"/>
    <p:sldId id="345" r:id="rId22"/>
    <p:sldId id="381" r:id="rId23"/>
    <p:sldId id="346" r:id="rId24"/>
    <p:sldId id="382" r:id="rId25"/>
    <p:sldId id="31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5EC"/>
    <a:srgbClr val="FDED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17" autoAdjust="0"/>
    <p:restoredTop sz="94660"/>
  </p:normalViewPr>
  <p:slideViewPr>
    <p:cSldViewPr>
      <p:cViewPr varScale="1">
        <p:scale>
          <a:sx n="108" d="100"/>
          <a:sy n="108" d="100"/>
        </p:scale>
        <p:origin x="1926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4AD1-F9C0-43DF-AB1A-0B41310CC8D1}" type="datetimeFigureOut">
              <a:rPr lang="vi-VN" smtClean="0"/>
              <a:t>28/12/2022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8BF-7EC5-4830-9B18-BCB69A8407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73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417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t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9.png"/><Relationship Id="rId5" Type="http://schemas.openxmlformats.org/officeDocument/2006/relationships/audio" Target="../media/audio5.wav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31.png"/><Relationship Id="rId1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1.tif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9.png"/><Relationship Id="rId5" Type="http://schemas.openxmlformats.org/officeDocument/2006/relationships/audio" Target="../media/audio5.wav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33.png"/><Relationship Id="rId1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1.tif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9.png"/><Relationship Id="rId5" Type="http://schemas.openxmlformats.org/officeDocument/2006/relationships/audio" Target="../media/audio5.wav"/><Relationship Id="rId1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34.png"/><Relationship Id="rId1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1.tif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9.png"/><Relationship Id="rId5" Type="http://schemas.openxmlformats.org/officeDocument/2006/relationships/audio" Target="../media/audio5.wav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22.png"/><Relationship Id="rId1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1.tif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9.png"/><Relationship Id="rId5" Type="http://schemas.openxmlformats.org/officeDocument/2006/relationships/audio" Target="../media/audio5.wav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NULL" TargetMode="External"/><Relationship Id="rId7" Type="http://schemas.microsoft.com/office/2007/relationships/hdphoto" Target="../media/hdphoto1.wdp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4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5.png"/><Relationship Id="rId5" Type="http://schemas.openxmlformats.org/officeDocument/2006/relationships/audio" Target="../media/audio7.wav"/><Relationship Id="rId4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wav"/><Relationship Id="rId13" Type="http://schemas.openxmlformats.org/officeDocument/2006/relationships/image" Target="../media/image50.png"/><Relationship Id="rId3" Type="http://schemas.microsoft.com/office/2007/relationships/media" Target="../media/media13.wav"/><Relationship Id="rId7" Type="http://schemas.microsoft.com/office/2007/relationships/media" Target="../media/media15.wav"/><Relationship Id="rId12" Type="http://schemas.openxmlformats.org/officeDocument/2006/relationships/image" Target="../media/image49.png"/><Relationship Id="rId17" Type="http://schemas.openxmlformats.org/officeDocument/2006/relationships/image" Target="../media/image44.png"/><Relationship Id="rId2" Type="http://schemas.openxmlformats.org/officeDocument/2006/relationships/audio" Target="../media/media12.wav"/><Relationship Id="rId16" Type="http://schemas.openxmlformats.org/officeDocument/2006/relationships/image" Target="../media/image53.png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openxmlformats.org/officeDocument/2006/relationships/slideLayout" Target="../slideLayouts/slideLayout12.xml"/><Relationship Id="rId5" Type="http://schemas.microsoft.com/office/2007/relationships/media" Target="../media/media14.wav"/><Relationship Id="rId15" Type="http://schemas.openxmlformats.org/officeDocument/2006/relationships/image" Target="../media/image52.png"/><Relationship Id="rId10" Type="http://schemas.openxmlformats.org/officeDocument/2006/relationships/audio" Target="../media/media16.wav"/><Relationship Id="rId4" Type="http://schemas.openxmlformats.org/officeDocument/2006/relationships/audio" Target="../media/media13.wav"/><Relationship Id="rId9" Type="http://schemas.microsoft.com/office/2007/relationships/media" Target="../media/media16.wav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wav"/><Relationship Id="rId13" Type="http://schemas.openxmlformats.org/officeDocument/2006/relationships/image" Target="../media/image56.png"/><Relationship Id="rId3" Type="http://schemas.microsoft.com/office/2007/relationships/media" Target="../media/media8.wav"/><Relationship Id="rId7" Type="http://schemas.microsoft.com/office/2007/relationships/media" Target="../media/media17.wav"/><Relationship Id="rId12" Type="http://schemas.openxmlformats.org/officeDocument/2006/relationships/image" Target="../media/image5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7.wav"/><Relationship Id="rId11" Type="http://schemas.openxmlformats.org/officeDocument/2006/relationships/image" Target="../media/image54.png"/><Relationship Id="rId5" Type="http://schemas.microsoft.com/office/2007/relationships/media" Target="../media/media7.wav"/><Relationship Id="rId15" Type="http://schemas.openxmlformats.org/officeDocument/2006/relationships/image" Target="../media/image58.png"/><Relationship Id="rId10" Type="http://schemas.openxmlformats.org/officeDocument/2006/relationships/image" Target="../media/image44.png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2.wav"/><Relationship Id="rId16" Type="http://schemas.openxmlformats.org/officeDocument/2006/relationships/image" Target="../media/image12.jpeg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image" Target="../media/image11.tif"/><Relationship Id="rId10" Type="http://schemas.openxmlformats.org/officeDocument/2006/relationships/image" Target="../media/image6.png"/><Relationship Id="rId19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18.png"/><Relationship Id="rId17" Type="http://schemas.openxmlformats.org/officeDocument/2006/relationships/image" Target="../media/image13.png"/><Relationship Id="rId2" Type="http://schemas.openxmlformats.org/officeDocument/2006/relationships/audio" Target="../media/media3.wav"/><Relationship Id="rId16" Type="http://schemas.openxmlformats.org/officeDocument/2006/relationships/image" Target="../media/image12.jpeg"/><Relationship Id="rId1" Type="http://schemas.microsoft.com/office/2007/relationships/media" Target="../media/media3.wav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1.tif"/><Relationship Id="rId10" Type="http://schemas.openxmlformats.org/officeDocument/2006/relationships/image" Target="../media/image16.png"/><Relationship Id="rId19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4.wav"/><Relationship Id="rId16" Type="http://schemas.openxmlformats.org/officeDocument/2006/relationships/image" Target="../media/image12.jpeg"/><Relationship Id="rId1" Type="http://schemas.microsoft.com/office/2007/relationships/media" Target="../media/media4.wav"/><Relationship Id="rId6" Type="http://schemas.openxmlformats.org/officeDocument/2006/relationships/audio" Target="../media/audio4.wav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image" Target="../media/image11.tif"/><Relationship Id="rId10" Type="http://schemas.openxmlformats.org/officeDocument/2006/relationships/image" Target="../media/image20.png"/><Relationship Id="rId19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5.wav"/><Relationship Id="rId16" Type="http://schemas.openxmlformats.org/officeDocument/2006/relationships/image" Target="../media/image12.jpeg"/><Relationship Id="rId1" Type="http://schemas.microsoft.com/office/2007/relationships/media" Target="../media/media5.wav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image" Target="../media/image11.tif"/><Relationship Id="rId10" Type="http://schemas.openxmlformats.org/officeDocument/2006/relationships/image" Target="../media/image23.png"/><Relationship Id="rId19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6.wav"/><Relationship Id="rId16" Type="http://schemas.openxmlformats.org/officeDocument/2006/relationships/image" Target="../media/image12.jpeg"/><Relationship Id="rId1" Type="http://schemas.microsoft.com/office/2007/relationships/media" Target="../media/media6.wav"/><Relationship Id="rId6" Type="http://schemas.openxmlformats.org/officeDocument/2006/relationships/audio" Target="../media/audio4.wav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image" Target="../media/image11.tif"/><Relationship Id="rId10" Type="http://schemas.openxmlformats.org/officeDocument/2006/relationships/image" Target="../media/image26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7.wav"/><Relationship Id="rId16" Type="http://schemas.openxmlformats.org/officeDocument/2006/relationships/image" Target="../media/image12.jpeg"/><Relationship Id="rId1" Type="http://schemas.microsoft.com/office/2007/relationships/media" Target="../media/media7.wav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1.tif"/><Relationship Id="rId10" Type="http://schemas.openxmlformats.org/officeDocument/2006/relationships/image" Target="../media/image16.png"/><Relationship Id="rId19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18.png"/><Relationship Id="rId17" Type="http://schemas.openxmlformats.org/officeDocument/2006/relationships/image" Target="../media/image13.png"/><Relationship Id="rId2" Type="http://schemas.openxmlformats.org/officeDocument/2006/relationships/audio" Target="../media/media8.wav"/><Relationship Id="rId16" Type="http://schemas.openxmlformats.org/officeDocument/2006/relationships/image" Target="../media/image12.jpeg"/><Relationship Id="rId1" Type="http://schemas.microsoft.com/office/2007/relationships/media" Target="../media/media8.wav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1.tif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0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447800" y="678880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94688" y="1999586"/>
            <a:ext cx="820405" cy="769744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16</a:t>
            </a:r>
            <a:endParaRPr lang="en-US" sz="40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359447" y="1148714"/>
            <a:ext cx="787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pets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975105" y="2256710"/>
            <a:ext cx="44247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3 (1+2+3)</a:t>
            </a:r>
          </a:p>
          <a:p>
            <a:pPr algn="ctr"/>
            <a:endParaRPr lang="en-US" sz="4400" b="1" smtClean="0">
              <a:latin typeface="Berlin Sans FB Demi" panose="020E0802020502020306" pitchFamily="34" charset="0"/>
            </a:endParaRP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19" y="2979985"/>
            <a:ext cx="3150788" cy="270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59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53190" y="-20516"/>
            <a:ext cx="12545190" cy="68785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">
            <a:extLst>
              <a:ext uri="{FF2B5EF4-FFF2-40B4-BE49-F238E27FC236}">
                <a16:creationId xmlns=""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140" y="2598222"/>
            <a:ext cx="2438838" cy="24388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803" y="2598222"/>
            <a:ext cx="2438838" cy="24388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4" y="2607462"/>
            <a:ext cx="2938825" cy="2361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082" y="4554574"/>
            <a:ext cx="617803" cy="5770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43" y="4588260"/>
            <a:ext cx="609600" cy="579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27" y="4468826"/>
            <a:ext cx="575645" cy="579872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1237638" y="4969246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  <a:endParaRPr lang="en-US" sz="44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4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31" y="5799417"/>
            <a:ext cx="741618" cy="758008"/>
          </a:xfrm>
          <a:prstGeom prst="rect">
            <a:avLst/>
          </a:prstGeom>
        </p:spPr>
      </p:pic>
      <p:pic>
        <p:nvPicPr>
          <p:cNvPr id="15" name="Bùi Liễu" descr="Cartoon bear on clock template Royalty Free Vector Image">
            <a:extLst>
              <a:ext uri="{FF2B5EF4-FFF2-40B4-BE49-F238E27FC236}">
                <a16:creationId xmlns=""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-265428" y="304799"/>
            <a:ext cx="2246628" cy="20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Bùi Liễu">
            <a:extLst>
              <a:ext uri="{FF2B5EF4-FFF2-40B4-BE49-F238E27FC236}">
                <a16:creationId xmlns=""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310991" y="1145557"/>
            <a:ext cx="1189581" cy="1136655"/>
            <a:chOff x="2152324" y="3622111"/>
            <a:chExt cx="1076651" cy="1076651"/>
          </a:xfrm>
        </p:grpSpPr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488464" y="1021070"/>
            <a:ext cx="85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</a:p>
        </p:txBody>
      </p:sp>
      <p:pic>
        <p:nvPicPr>
          <p:cNvPr id="21" name="Picture 2" descr="Start button - Free multimedia icons">
            <a:extLst>
              <a:ext uri="{FF2B5EF4-FFF2-40B4-BE49-F238E27FC236}">
                <a16:creationId xmlns=""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40" y="1019545"/>
            <a:ext cx="1372034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Bùi Liễu">
            <a:extLst>
              <a:ext uri="{FF2B5EF4-FFF2-40B4-BE49-F238E27FC236}">
                <a16:creationId xmlns=""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17761" y="932901"/>
            <a:ext cx="1958103" cy="1470367"/>
            <a:chOff x="4916544" y="7138360"/>
            <a:chExt cx="2594061" cy="2268270"/>
          </a:xfrm>
        </p:grpSpPr>
        <p:sp>
          <p:nvSpPr>
            <p:cNvPr id="23" name="Explosion: 14 Points 45">
              <a:extLst>
                <a:ext uri="{FF2B5EF4-FFF2-40B4-BE49-F238E27FC236}">
                  <a16:creationId xmlns=""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63026" y="7987813"/>
              <a:ext cx="2447579" cy="61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" name="Bùi Liễu 0968142780"/>
          <p:cNvSpPr txBox="1"/>
          <p:nvPr/>
        </p:nvSpPr>
        <p:spPr>
          <a:xfrm>
            <a:off x="4953000" y="1408215"/>
            <a:ext cx="1711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Comic Sans MS" panose="030F0702030302020204" pitchFamily="66" charset="0"/>
              </a:rPr>
              <a:t>dog</a:t>
            </a:r>
            <a:endParaRPr lang="en-US" sz="5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72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53190" y="-20516"/>
            <a:ext cx="12545190" cy="68785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">
            <a:extLst>
              <a:ext uri="{FF2B5EF4-FFF2-40B4-BE49-F238E27FC236}">
                <a16:creationId xmlns=""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50" y="2653600"/>
            <a:ext cx="2361784" cy="2361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">
            <a:extLst>
              <a:ext uri="{FF2B5EF4-FFF2-40B4-BE49-F238E27FC236}">
                <a16:creationId xmlns=""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2" y="2969276"/>
            <a:ext cx="2985166" cy="17304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">
            <a:extLst>
              <a:ext uri="{FF2B5EF4-FFF2-40B4-BE49-F238E27FC236}">
                <a16:creationId xmlns=""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830" y="2609061"/>
            <a:ext cx="2315644" cy="23156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">
            <a:extLst>
              <a:ext uri="{FF2B5EF4-FFF2-40B4-BE49-F238E27FC236}">
                <a16:creationId xmlns=""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87" y="4668759"/>
            <a:ext cx="617803" cy="577084"/>
          </a:xfrm>
          <a:prstGeom prst="rect">
            <a:avLst/>
          </a:prstGeom>
        </p:spPr>
      </p:pic>
      <p:pic>
        <p:nvPicPr>
          <p:cNvPr id="17" name="Bùi Liễu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613" y="4583356"/>
            <a:ext cx="609600" cy="579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348" y="4470424"/>
            <a:ext cx="575645" cy="579872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1237638" y="4969246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  <a:endParaRPr lang="en-US" sz="44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5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31" y="5799417"/>
            <a:ext cx="741618" cy="758008"/>
          </a:xfrm>
          <a:prstGeom prst="rect">
            <a:avLst/>
          </a:prstGeom>
        </p:spPr>
      </p:pic>
      <p:pic>
        <p:nvPicPr>
          <p:cNvPr id="16" name="Bùi Liễu" descr="Cartoon bear on clock template Royalty Free Vector Image">
            <a:extLst>
              <a:ext uri="{FF2B5EF4-FFF2-40B4-BE49-F238E27FC236}">
                <a16:creationId xmlns=""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-265428" y="304799"/>
            <a:ext cx="2246628" cy="20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Bùi Liễu">
            <a:extLst>
              <a:ext uri="{FF2B5EF4-FFF2-40B4-BE49-F238E27FC236}">
                <a16:creationId xmlns=""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310991" y="1145557"/>
            <a:ext cx="1189581" cy="1136655"/>
            <a:chOff x="2152324" y="3622111"/>
            <a:chExt cx="1076651" cy="1076651"/>
          </a:xfrm>
        </p:grpSpPr>
        <p:sp>
          <p:nvSpPr>
            <p:cNvPr id="19" name="Bùi Liễu">
              <a:extLst>
                <a:ext uri="{FF2B5EF4-FFF2-40B4-BE49-F238E27FC236}">
                  <a16:creationId xmlns=""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Bùi Liễu">
              <a:extLst>
                <a:ext uri="{FF2B5EF4-FFF2-40B4-BE49-F238E27FC236}">
                  <a16:creationId xmlns=""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1" name="Bùi Liễu">
            <a:extLst>
              <a:ext uri="{FF2B5EF4-FFF2-40B4-BE49-F238E27FC236}">
                <a16:creationId xmlns=""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488464" y="1021070"/>
            <a:ext cx="85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</a:p>
        </p:txBody>
      </p:sp>
      <p:pic>
        <p:nvPicPr>
          <p:cNvPr id="22" name="Bùi Liễu" descr="Start button - Free multimedia icons">
            <a:extLst>
              <a:ext uri="{FF2B5EF4-FFF2-40B4-BE49-F238E27FC236}">
                <a16:creationId xmlns=""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08" y="1019545"/>
            <a:ext cx="1372034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Bùi Liễu">
            <a:extLst>
              <a:ext uri="{FF2B5EF4-FFF2-40B4-BE49-F238E27FC236}">
                <a16:creationId xmlns=""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111802" y="924502"/>
            <a:ext cx="1958103" cy="1470367"/>
            <a:chOff x="4916544" y="7138360"/>
            <a:chExt cx="2594061" cy="2268270"/>
          </a:xfrm>
        </p:grpSpPr>
        <p:sp>
          <p:nvSpPr>
            <p:cNvPr id="24" name="Explosion: 14 Points 45">
              <a:extLst>
                <a:ext uri="{FF2B5EF4-FFF2-40B4-BE49-F238E27FC236}">
                  <a16:creationId xmlns=""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Bùi Liễu">
              <a:extLst>
                <a:ext uri="{FF2B5EF4-FFF2-40B4-BE49-F238E27FC236}">
                  <a16:creationId xmlns=""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63026" y="7987813"/>
              <a:ext cx="2447579" cy="61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6" name="Bùi Liễu"/>
          <p:cNvSpPr txBox="1"/>
          <p:nvPr/>
        </p:nvSpPr>
        <p:spPr>
          <a:xfrm>
            <a:off x="4648200" y="1445096"/>
            <a:ext cx="3115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Comic Sans MS" panose="030F0702030302020204" pitchFamily="66" charset="0"/>
              </a:rPr>
              <a:t>goldfish</a:t>
            </a:r>
            <a:endParaRPr lang="en-US" sz="5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757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53190" y="-20516"/>
            <a:ext cx="12545190" cy="68785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94" y="2660646"/>
            <a:ext cx="2971758" cy="22258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17" y="2552958"/>
            <a:ext cx="2441235" cy="24412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084" y="2993038"/>
            <a:ext cx="2732516" cy="15839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355" y="4609952"/>
            <a:ext cx="617803" cy="5954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95" y="4490016"/>
            <a:ext cx="609600" cy="579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62" y="4511181"/>
            <a:ext cx="575645" cy="579872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1295313" y="4969245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  <a:endParaRPr lang="en-US" sz="44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31" y="5799417"/>
            <a:ext cx="741618" cy="758008"/>
          </a:xfrm>
          <a:prstGeom prst="rect">
            <a:avLst/>
          </a:prstGeom>
        </p:spPr>
      </p:pic>
      <p:pic>
        <p:nvPicPr>
          <p:cNvPr id="15" name="Bùi Liễu" descr="Cartoon bear on clock template Royalty Free Vector Image">
            <a:extLst>
              <a:ext uri="{FF2B5EF4-FFF2-40B4-BE49-F238E27FC236}">
                <a16:creationId xmlns=""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-265428" y="304799"/>
            <a:ext cx="2246628" cy="20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310991" y="1145557"/>
            <a:ext cx="1189581" cy="1136655"/>
            <a:chOff x="2152324" y="3622111"/>
            <a:chExt cx="1076651" cy="1076651"/>
          </a:xfrm>
        </p:grpSpPr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488464" y="1021070"/>
            <a:ext cx="85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</a:p>
        </p:txBody>
      </p:sp>
      <p:pic>
        <p:nvPicPr>
          <p:cNvPr id="21" name="Bùi Liễu" descr="Start button - Free multimedia icons">
            <a:extLst>
              <a:ext uri="{FF2B5EF4-FFF2-40B4-BE49-F238E27FC236}">
                <a16:creationId xmlns=""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40" y="1054096"/>
            <a:ext cx="1372034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Bùi Liễu">
            <a:extLst>
              <a:ext uri="{FF2B5EF4-FFF2-40B4-BE49-F238E27FC236}">
                <a16:creationId xmlns=""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-29143" y="975071"/>
            <a:ext cx="1958103" cy="1470367"/>
            <a:chOff x="4916544" y="7138360"/>
            <a:chExt cx="2594061" cy="2268270"/>
          </a:xfrm>
        </p:grpSpPr>
        <p:sp>
          <p:nvSpPr>
            <p:cNvPr id="23" name="Explosion: 14 Points 45">
              <a:extLst>
                <a:ext uri="{FF2B5EF4-FFF2-40B4-BE49-F238E27FC236}">
                  <a16:creationId xmlns=""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63026" y="7987813"/>
              <a:ext cx="2447579" cy="61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363204" y="1145557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omic Sans MS" panose="030F0702030302020204" pitchFamily="66" charset="0"/>
              </a:rPr>
              <a:t>How many dogs do you have?</a:t>
            </a:r>
          </a:p>
          <a:p>
            <a:r>
              <a:rPr lang="en-US" sz="3600" b="1" dirty="0" smtClean="0">
                <a:latin typeface="Comic Sans MS" panose="030F0702030302020204" pitchFamily="66" charset="0"/>
              </a:rPr>
              <a:t>I have some.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348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53190" y="-20516"/>
            <a:ext cx="12545190" cy="68785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">
            <a:extLst>
              <a:ext uri="{FF2B5EF4-FFF2-40B4-BE49-F238E27FC236}">
                <a16:creationId xmlns=""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68" y="3071710"/>
            <a:ext cx="2764677" cy="16026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06" y="2850567"/>
            <a:ext cx="2684784" cy="20109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763" y="2653600"/>
            <a:ext cx="2438838" cy="24388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422" y="4609952"/>
            <a:ext cx="617803" cy="577084"/>
          </a:xfrm>
          <a:prstGeom prst="rect">
            <a:avLst/>
          </a:prstGeom>
        </p:spPr>
      </p:pic>
      <p:pic>
        <p:nvPicPr>
          <p:cNvPr id="17" name="Bùi Liễu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16" y="4588260"/>
            <a:ext cx="609600" cy="579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878" y="4512566"/>
            <a:ext cx="575645" cy="579872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1237638" y="4969246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  <a:endParaRPr lang="en-US" sz="44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31" y="5799417"/>
            <a:ext cx="741618" cy="758008"/>
          </a:xfrm>
          <a:prstGeom prst="rect">
            <a:avLst/>
          </a:prstGeom>
        </p:spPr>
      </p:pic>
      <p:pic>
        <p:nvPicPr>
          <p:cNvPr id="15" name="Bùi Liễu" descr="Cartoon bear on clock template Royalty Free Vector Image">
            <a:extLst>
              <a:ext uri="{FF2B5EF4-FFF2-40B4-BE49-F238E27FC236}">
                <a16:creationId xmlns=""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-265428" y="304799"/>
            <a:ext cx="2246628" cy="20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310991" y="1145557"/>
            <a:ext cx="1189581" cy="1136655"/>
            <a:chOff x="2152324" y="3622111"/>
            <a:chExt cx="1076651" cy="1076651"/>
          </a:xfrm>
        </p:grpSpPr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488464" y="1021070"/>
            <a:ext cx="85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</a:p>
        </p:txBody>
      </p:sp>
      <p:pic>
        <p:nvPicPr>
          <p:cNvPr id="21" name="Picture 2" descr="Start button - Free multimedia icons">
            <a:extLst>
              <a:ext uri="{FF2B5EF4-FFF2-40B4-BE49-F238E27FC236}">
                <a16:creationId xmlns=""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03" y="1101919"/>
            <a:ext cx="1372034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Bùi Liễu">
            <a:extLst>
              <a:ext uri="{FF2B5EF4-FFF2-40B4-BE49-F238E27FC236}">
                <a16:creationId xmlns=""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70856" y="1009181"/>
            <a:ext cx="1958103" cy="1470367"/>
            <a:chOff x="4916544" y="7138360"/>
            <a:chExt cx="2594061" cy="2268270"/>
          </a:xfrm>
        </p:grpSpPr>
        <p:sp>
          <p:nvSpPr>
            <p:cNvPr id="23" name="Explosion: 14 Points 45">
              <a:extLst>
                <a:ext uri="{FF2B5EF4-FFF2-40B4-BE49-F238E27FC236}">
                  <a16:creationId xmlns=""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63026" y="7987813"/>
              <a:ext cx="2447579" cy="61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5" name="Bùi Liễu"/>
          <p:cNvSpPr txBox="1"/>
          <p:nvPr/>
        </p:nvSpPr>
        <p:spPr>
          <a:xfrm>
            <a:off x="3363204" y="1145557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omic Sans MS" panose="030F0702030302020204" pitchFamily="66" charset="0"/>
              </a:rPr>
              <a:t>How many dogs do you have?</a:t>
            </a:r>
          </a:p>
          <a:p>
            <a:r>
              <a:rPr lang="en-US" sz="3600" b="1" dirty="0" smtClean="0">
                <a:latin typeface="Comic Sans MS" panose="030F0702030302020204" pitchFamily="66" charset="0"/>
              </a:rPr>
              <a:t>I have many.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279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-353190" y="-20516"/>
            <a:ext cx="12545190" cy="68785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">
            <a:extLst>
              <a:ext uri="{FF2B5EF4-FFF2-40B4-BE49-F238E27FC236}">
                <a16:creationId xmlns=""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62" y="2753880"/>
            <a:ext cx="2516557" cy="22831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78" y="2759529"/>
            <a:ext cx="2622222" cy="22097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">
            <a:extLst>
              <a:ext uri="{FF2B5EF4-FFF2-40B4-BE49-F238E27FC236}">
                <a16:creationId xmlns=""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35" y="2708090"/>
            <a:ext cx="2557243" cy="22004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">
            <a:extLst>
              <a:ext uri="{FF2B5EF4-FFF2-40B4-BE49-F238E27FC236}">
                <a16:creationId xmlns=""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422" y="4609952"/>
            <a:ext cx="617803" cy="577084"/>
          </a:xfrm>
          <a:prstGeom prst="rect">
            <a:avLst/>
          </a:prstGeom>
        </p:spPr>
      </p:pic>
      <p:pic>
        <p:nvPicPr>
          <p:cNvPr id="17" name="Bùi Liễu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16" y="4588260"/>
            <a:ext cx="609600" cy="579872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878" y="4512566"/>
            <a:ext cx="575645" cy="579872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1340577" y="5124574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  <a:endParaRPr lang="en-US" sz="44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4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31" y="5799417"/>
            <a:ext cx="741618" cy="758008"/>
          </a:xfrm>
          <a:prstGeom prst="rect">
            <a:avLst/>
          </a:prstGeom>
        </p:spPr>
      </p:pic>
      <p:pic>
        <p:nvPicPr>
          <p:cNvPr id="15" name="Bùi Liễu" descr="Cartoon bear on clock template Royalty Free Vector Image">
            <a:extLst>
              <a:ext uri="{FF2B5EF4-FFF2-40B4-BE49-F238E27FC236}">
                <a16:creationId xmlns=""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-265428" y="304799"/>
            <a:ext cx="2246628" cy="20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Bùi Liễu">
            <a:extLst>
              <a:ext uri="{FF2B5EF4-FFF2-40B4-BE49-F238E27FC236}">
                <a16:creationId xmlns=""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310991" y="1145557"/>
            <a:ext cx="1189581" cy="1136655"/>
            <a:chOff x="2152324" y="3622111"/>
            <a:chExt cx="1076651" cy="1076651"/>
          </a:xfrm>
        </p:grpSpPr>
        <p:sp>
          <p:nvSpPr>
            <p:cNvPr id="18" name="Bùi Liễu">
              <a:extLst>
                <a:ext uri="{FF2B5EF4-FFF2-40B4-BE49-F238E27FC236}">
                  <a16:creationId xmlns=""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Bùi Liễu">
              <a:extLst>
                <a:ext uri="{FF2B5EF4-FFF2-40B4-BE49-F238E27FC236}">
                  <a16:creationId xmlns=""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0" name="Bùi Liễu">
            <a:extLst>
              <a:ext uri="{FF2B5EF4-FFF2-40B4-BE49-F238E27FC236}">
                <a16:creationId xmlns=""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488464" y="1021070"/>
            <a:ext cx="85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</a:p>
        </p:txBody>
      </p:sp>
      <p:pic>
        <p:nvPicPr>
          <p:cNvPr id="21" name="Bùi Liễu" descr="Start button - Free multimedia icons">
            <a:extLst>
              <a:ext uri="{FF2B5EF4-FFF2-40B4-BE49-F238E27FC236}">
                <a16:creationId xmlns=""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03" y="1101919"/>
            <a:ext cx="1372034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Bùi Liễu">
            <a:extLst>
              <a:ext uri="{FF2B5EF4-FFF2-40B4-BE49-F238E27FC236}">
                <a16:creationId xmlns=""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70856" y="1009181"/>
            <a:ext cx="1958103" cy="1470367"/>
            <a:chOff x="4916544" y="7138360"/>
            <a:chExt cx="2594061" cy="2268270"/>
          </a:xfrm>
        </p:grpSpPr>
        <p:sp>
          <p:nvSpPr>
            <p:cNvPr id="23" name="Explosion: 14 Points 45">
              <a:extLst>
                <a:ext uri="{FF2B5EF4-FFF2-40B4-BE49-F238E27FC236}">
                  <a16:creationId xmlns=""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63026" y="7987813"/>
              <a:ext cx="2447579" cy="61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5" name="Bùi Liễu"/>
          <p:cNvSpPr txBox="1"/>
          <p:nvPr/>
        </p:nvSpPr>
        <p:spPr>
          <a:xfrm>
            <a:off x="3363204" y="1145557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Comic Sans MS" panose="030F0702030302020204" pitchFamily="66" charset="0"/>
              </a:rPr>
              <a:t>Do you have any rabbits?</a:t>
            </a:r>
            <a:endParaRPr lang="en-US" sz="3600" b="1" dirty="0" smtClean="0">
              <a:latin typeface="Comic Sans MS" panose="030F0702030302020204" pitchFamily="66" charset="0"/>
            </a:endParaRPr>
          </a:p>
          <a:p>
            <a:r>
              <a:rPr lang="en-US" sz="3600" b="1" smtClean="0">
                <a:latin typeface="Comic Sans MS" panose="030F0702030302020204" pitchFamily="66" charset="0"/>
              </a:rPr>
              <a:t>Yes, I do.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86886" y="3244334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/>
              <a:t>Bùi Liễu</a:t>
            </a:r>
          </a:p>
        </p:txBody>
      </p:sp>
    </p:spTree>
    <p:extLst>
      <p:ext uri="{BB962C8B-B14F-4D97-AF65-F5344CB8AC3E}">
        <p14:creationId xmlns:p14="http://schemas.microsoft.com/office/powerpoint/2010/main" val="2256628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838200"/>
            <a:ext cx="2947181" cy="339475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438400" y="3581400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Thank you! </a:t>
            </a:r>
            <a:endParaRPr lang="en-US" sz="9600" b="1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885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572000" y="533400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3915696" y="3124502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3915696" y="231873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and repeat.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3913112" y="3875606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34" y="3778126"/>
            <a:ext cx="583834" cy="731848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97" y="2295464"/>
            <a:ext cx="618371" cy="749939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71" y="3056244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31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045363" y="36511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and repeat.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Bùi Liễu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10833324" cy="3356383"/>
          </a:xfrm>
          <a:prstGeom prst="rect">
            <a:avLst/>
          </a:prstGeom>
        </p:spPr>
      </p:pic>
      <p:pic>
        <p:nvPicPr>
          <p:cNvPr id="11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35" y="654013"/>
            <a:ext cx="519567" cy="441219"/>
          </a:xfrm>
          <a:prstGeom prst="rect">
            <a:avLst/>
          </a:prstGeom>
        </p:spPr>
      </p:pic>
      <p:pic>
        <p:nvPicPr>
          <p:cNvPr id="16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467" end="11514.9977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15" y="1905000"/>
            <a:ext cx="519567" cy="441219"/>
          </a:xfrm>
          <a:prstGeom prst="rect">
            <a:avLst/>
          </a:prstGeom>
        </p:spPr>
      </p:pic>
      <p:pic>
        <p:nvPicPr>
          <p:cNvPr id="17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765" end="1870.9977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16" y="3962400"/>
            <a:ext cx="519567" cy="4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72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1930803"/>
            <a:ext cx="9448800" cy="3089030"/>
          </a:xfrm>
          <a:prstGeom prst="rect">
            <a:avLst/>
          </a:prstGeom>
        </p:spPr>
      </p:pic>
      <p:sp>
        <p:nvSpPr>
          <p:cNvPr id="2" name="Google Shape;719;p38"/>
          <p:cNvSpPr txBox="1">
            <a:spLocks/>
          </p:cNvSpPr>
          <p:nvPr/>
        </p:nvSpPr>
        <p:spPr>
          <a:xfrm>
            <a:off x="1045363" y="36511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and circle.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5026770" y="2667000"/>
            <a:ext cx="609600" cy="609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370" y="546138"/>
            <a:ext cx="559540" cy="475164"/>
          </a:xfrm>
          <a:prstGeom prst="rect">
            <a:avLst/>
          </a:prstGeom>
        </p:spPr>
      </p:pic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176" end="9379.324199999999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2144572"/>
            <a:ext cx="437149" cy="371229"/>
          </a:xfrm>
          <a:prstGeom prst="rect">
            <a:avLst/>
          </a:prstGeom>
        </p:spPr>
      </p:pic>
      <p:pic>
        <p:nvPicPr>
          <p:cNvPr id="7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7700" end="2511.3242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684363"/>
            <a:ext cx="437149" cy="371229"/>
          </a:xfrm>
          <a:prstGeom prst="rect">
            <a:avLst/>
          </a:prstGeom>
        </p:spPr>
      </p:pic>
      <p:sp>
        <p:nvSpPr>
          <p:cNvPr id="8" name="Bùi Liễu"/>
          <p:cNvSpPr/>
          <p:nvPr/>
        </p:nvSpPr>
        <p:spPr>
          <a:xfrm>
            <a:off x="1676400" y="4191000"/>
            <a:ext cx="685800" cy="6764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47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6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600200" y="381000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609600" y="1324461"/>
            <a:ext cx="37365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Dogs, dogs, dogs.</a:t>
            </a:r>
          </a:p>
        </p:txBody>
      </p:sp>
      <p:sp>
        <p:nvSpPr>
          <p:cNvPr id="4" name="Bùi liễu"/>
          <p:cNvSpPr/>
          <p:nvPr/>
        </p:nvSpPr>
        <p:spPr>
          <a:xfrm>
            <a:off x="583276" y="1945501"/>
            <a:ext cx="4674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5" name="Bùi liễu"/>
          <p:cNvSpPr/>
          <p:nvPr/>
        </p:nvSpPr>
        <p:spPr>
          <a:xfrm>
            <a:off x="583276" y="2576607"/>
            <a:ext cx="45221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6" name="Facebook: Bùi liễu"/>
          <p:cNvSpPr/>
          <p:nvPr/>
        </p:nvSpPr>
        <p:spPr>
          <a:xfrm>
            <a:off x="609600" y="3214389"/>
            <a:ext cx="205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7" name="Facebook: Bùi liễu"/>
          <p:cNvSpPr/>
          <p:nvPr/>
        </p:nvSpPr>
        <p:spPr>
          <a:xfrm>
            <a:off x="609600" y="3799164"/>
            <a:ext cx="205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8" name="Facebook: Bùi liễu"/>
          <p:cNvSpPr/>
          <p:nvPr/>
        </p:nvSpPr>
        <p:spPr>
          <a:xfrm>
            <a:off x="5410199" y="2970176"/>
            <a:ext cx="5375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Goldfish, goldfish, goldfish.</a:t>
            </a:r>
          </a:p>
        </p:txBody>
      </p:sp>
      <p:sp>
        <p:nvSpPr>
          <p:cNvPr id="9" name="Facebook: Bùi liễu"/>
          <p:cNvSpPr/>
          <p:nvPr/>
        </p:nvSpPr>
        <p:spPr>
          <a:xfrm>
            <a:off x="5410199" y="3541683"/>
            <a:ext cx="6324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many goldfish do you have?</a:t>
            </a:r>
          </a:p>
        </p:txBody>
      </p:sp>
      <p:sp>
        <p:nvSpPr>
          <p:cNvPr id="10" name="Facebook: Bùi liễu"/>
          <p:cNvSpPr/>
          <p:nvPr/>
        </p:nvSpPr>
        <p:spPr>
          <a:xfrm>
            <a:off x="5410199" y="4070107"/>
            <a:ext cx="6324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many goldfish do you have?</a:t>
            </a:r>
          </a:p>
        </p:txBody>
      </p:sp>
      <p:sp>
        <p:nvSpPr>
          <p:cNvPr id="11" name="Facebook: Bùi liễu"/>
          <p:cNvSpPr/>
          <p:nvPr/>
        </p:nvSpPr>
        <p:spPr>
          <a:xfrm>
            <a:off x="5397731" y="4598930"/>
            <a:ext cx="4432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have some goldfish.</a:t>
            </a:r>
          </a:p>
        </p:txBody>
      </p:sp>
      <p:sp>
        <p:nvSpPr>
          <p:cNvPr id="12" name="Facebook: Bùi liễu"/>
          <p:cNvSpPr/>
          <p:nvPr/>
        </p:nvSpPr>
        <p:spPr>
          <a:xfrm>
            <a:off x="5410199" y="5166601"/>
            <a:ext cx="42082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have some goldfish.</a:t>
            </a:r>
          </a:p>
        </p:txBody>
      </p:sp>
      <p:pic>
        <p:nvPicPr>
          <p:cNvPr id="13" name="Facebook: 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379" y="838199"/>
            <a:ext cx="2125732" cy="1845597"/>
          </a:xfrm>
          <a:prstGeom prst="rect">
            <a:avLst/>
          </a:prstGeom>
        </p:spPr>
      </p:pic>
      <p:pic>
        <p:nvPicPr>
          <p:cNvPr id="14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33" y="4191826"/>
            <a:ext cx="1890669" cy="1553775"/>
          </a:xfrm>
          <a:prstGeom prst="rect">
            <a:avLst/>
          </a:prstGeom>
        </p:spPr>
      </p:pic>
      <p:pic>
        <p:nvPicPr>
          <p:cNvPr id="15" name="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0243.6768"/>
                    <p14:bmk name="Bookmark 2" time="14292.3091"/>
                    <p14:bmk name="Bookmark 3" time="18912.3091"/>
                    <p14:bmk name="Bookmark 4" time="23272.3091"/>
                    <p14:bmk name="Bookmark 5" time="25742.3091"/>
                    <p14:bmk name="Bookmark 6" time="28202.3091"/>
                    <p14:bmk name="Bookmark 7" time="31662.3091"/>
                    <p14:bmk name="Bookmark 8" time="36583.5367"/>
                    <p14:bmk name="Bookmark 9" time="40303.5367"/>
                    <p14:bmk name="Bookmark 10" time="42383.5367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1" y="452886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16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453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453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  <p:pic>
        <p:nvPicPr>
          <p:cNvPr id="4" name="Cartoon Music (2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3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74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13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89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38784" y="207768"/>
            <a:ext cx="232506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Vocabulary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5181600" y="3775382"/>
            <a:ext cx="2015837" cy="1881254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3" name="Bùi Liễu"/>
          <p:cNvSpPr/>
          <p:nvPr/>
        </p:nvSpPr>
        <p:spPr>
          <a:xfrm>
            <a:off x="3567224" y="1320106"/>
            <a:ext cx="2172789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25" name="Bùi Liễu"/>
          <p:cNvSpPr/>
          <p:nvPr/>
        </p:nvSpPr>
        <p:spPr>
          <a:xfrm>
            <a:off x="8113273" y="3711359"/>
            <a:ext cx="2012091" cy="1881255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49" name="Bùi Liễu"/>
          <p:cNvSpPr/>
          <p:nvPr/>
        </p:nvSpPr>
        <p:spPr>
          <a:xfrm>
            <a:off x="6679860" y="1320106"/>
            <a:ext cx="2049386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64" name="Bùi Liễu"/>
          <p:cNvSpPr/>
          <p:nvPr/>
        </p:nvSpPr>
        <p:spPr>
          <a:xfrm>
            <a:off x="2270600" y="3764037"/>
            <a:ext cx="1995164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19" y="1349619"/>
            <a:ext cx="1623882" cy="1374589"/>
          </a:xfrm>
          <a:prstGeom prst="rect">
            <a:avLst/>
          </a:prstGeom>
        </p:spPr>
      </p:pic>
      <p:pic>
        <p:nvPicPr>
          <p:cNvPr id="66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462577"/>
            <a:ext cx="1845505" cy="1148671"/>
          </a:xfrm>
          <a:prstGeom prst="rect">
            <a:avLst/>
          </a:prstGeom>
        </p:spPr>
      </p:pic>
      <p:pic>
        <p:nvPicPr>
          <p:cNvPr id="67" name="Bùi Liễu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4613"/>
          <a:stretch/>
        </p:blipFill>
        <p:spPr>
          <a:xfrm>
            <a:off x="2452443" y="3932131"/>
            <a:ext cx="1446008" cy="1206835"/>
          </a:xfrm>
          <a:prstGeom prst="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80" y="3932131"/>
            <a:ext cx="1585676" cy="951083"/>
          </a:xfrm>
          <a:prstGeom prst="rect">
            <a:avLst/>
          </a:prstGeom>
        </p:spPr>
      </p:pic>
      <p:pic>
        <p:nvPicPr>
          <p:cNvPr id="69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43" y="3932131"/>
            <a:ext cx="1805706" cy="1116625"/>
          </a:xfrm>
          <a:prstGeom prst="rect">
            <a:avLst/>
          </a:prstGeom>
        </p:spPr>
      </p:pic>
      <p:pic>
        <p:nvPicPr>
          <p:cNvPr id="70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72" y="5384677"/>
            <a:ext cx="343486" cy="291690"/>
          </a:xfrm>
          <a:prstGeom prst="rect">
            <a:avLst/>
          </a:prstGeom>
        </p:spPr>
      </p:pic>
      <p:pic>
        <p:nvPicPr>
          <p:cNvPr id="71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249" y="5304553"/>
            <a:ext cx="352226" cy="299112"/>
          </a:xfrm>
          <a:prstGeom prst="rect">
            <a:avLst/>
          </a:prstGeom>
        </p:spPr>
      </p:pic>
      <p:pic>
        <p:nvPicPr>
          <p:cNvPr id="72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81" y="2949720"/>
            <a:ext cx="342373" cy="290745"/>
          </a:xfrm>
          <a:prstGeom prst="rect">
            <a:avLst/>
          </a:prstGeom>
        </p:spPr>
      </p:pic>
      <p:pic>
        <p:nvPicPr>
          <p:cNvPr id="73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162" y="2940085"/>
            <a:ext cx="365064" cy="310014"/>
          </a:xfrm>
          <a:prstGeom prst="rect">
            <a:avLst/>
          </a:prstGeom>
        </p:spPr>
      </p:pic>
      <p:pic>
        <p:nvPicPr>
          <p:cNvPr id="74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281" y="5423315"/>
            <a:ext cx="381000" cy="323547"/>
          </a:xfrm>
          <a:prstGeom prst="rect">
            <a:avLst/>
          </a:prstGeom>
        </p:spPr>
      </p:pic>
      <p:sp>
        <p:nvSpPr>
          <p:cNvPr id="12" name="Bùi Liễu"/>
          <p:cNvSpPr txBox="1"/>
          <p:nvPr/>
        </p:nvSpPr>
        <p:spPr>
          <a:xfrm>
            <a:off x="4179039" y="2623680"/>
            <a:ext cx="10262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pets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7147636" y="2623680"/>
            <a:ext cx="118654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birds</a:t>
            </a:r>
          </a:p>
        </p:txBody>
      </p:sp>
      <p:sp>
        <p:nvSpPr>
          <p:cNvPr id="63" name="Bùi Liễu"/>
          <p:cNvSpPr txBox="1"/>
          <p:nvPr/>
        </p:nvSpPr>
        <p:spPr>
          <a:xfrm>
            <a:off x="2536671" y="4989427"/>
            <a:ext cx="159691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parrots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5438784" y="5037014"/>
            <a:ext cx="155042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rabbits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Bùi Liễu"/>
          <p:cNvSpPr txBox="1"/>
          <p:nvPr/>
        </p:nvSpPr>
        <p:spPr>
          <a:xfrm>
            <a:off x="8695876" y="4985609"/>
            <a:ext cx="10038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cats</a:t>
            </a:r>
          </a:p>
        </p:txBody>
      </p:sp>
    </p:spTree>
    <p:extLst>
      <p:ext uri="{BB962C8B-B14F-4D97-AF65-F5344CB8AC3E}">
        <p14:creationId xmlns:p14="http://schemas.microsoft.com/office/powerpoint/2010/main" val="55201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7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86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"/>
          <p:cNvSpPr/>
          <p:nvPr/>
        </p:nvSpPr>
        <p:spPr>
          <a:xfrm>
            <a:off x="6717219" y="3697434"/>
            <a:ext cx="2015837" cy="1881254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3" name="Bùi Liễu"/>
          <p:cNvSpPr/>
          <p:nvPr/>
        </p:nvSpPr>
        <p:spPr>
          <a:xfrm>
            <a:off x="3567224" y="1320106"/>
            <a:ext cx="2172789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49" name="Bùi Liễu"/>
          <p:cNvSpPr/>
          <p:nvPr/>
        </p:nvSpPr>
        <p:spPr>
          <a:xfrm>
            <a:off x="6679860" y="1320106"/>
            <a:ext cx="2049386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64" name="Bùi Liễu"/>
          <p:cNvSpPr/>
          <p:nvPr/>
        </p:nvSpPr>
        <p:spPr>
          <a:xfrm>
            <a:off x="3593894" y="3697434"/>
            <a:ext cx="1995164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2" name="Bùi Liễu"/>
          <p:cNvSpPr txBox="1"/>
          <p:nvPr/>
        </p:nvSpPr>
        <p:spPr>
          <a:xfrm>
            <a:off x="4110913" y="2623680"/>
            <a:ext cx="116249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dogs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6852684" y="2623680"/>
            <a:ext cx="177644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goldfish</a:t>
            </a:r>
          </a:p>
        </p:txBody>
      </p:sp>
      <p:sp>
        <p:nvSpPr>
          <p:cNvPr id="63" name="Bùi Liễu"/>
          <p:cNvSpPr txBox="1"/>
          <p:nvPr/>
        </p:nvSpPr>
        <p:spPr>
          <a:xfrm>
            <a:off x="4030686" y="4922824"/>
            <a:ext cx="12554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some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7239141" y="4993913"/>
            <a:ext cx="12554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many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2" y="2887592"/>
            <a:ext cx="259930" cy="220734"/>
          </a:xfrm>
          <a:prstGeom prst="rect">
            <a:avLst/>
          </a:prstGeom>
        </p:spPr>
      </p:pic>
      <p:pic>
        <p:nvPicPr>
          <p:cNvPr id="2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45" y="5240457"/>
            <a:ext cx="273165" cy="231973"/>
          </a:xfrm>
          <a:prstGeom prst="rect">
            <a:avLst/>
          </a:prstGeom>
        </p:spPr>
      </p:pic>
      <p:pic>
        <p:nvPicPr>
          <p:cNvPr id="28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219" y="5233466"/>
            <a:ext cx="295203" cy="2506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960" y="1658948"/>
            <a:ext cx="859985" cy="8867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059" y="1261891"/>
            <a:ext cx="1667112" cy="16671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32" y="3986147"/>
            <a:ext cx="1625704" cy="1083497"/>
          </a:xfrm>
          <a:prstGeom prst="rect">
            <a:avLst/>
          </a:prstGeom>
        </p:spPr>
      </p:pic>
      <p:pic>
        <p:nvPicPr>
          <p:cNvPr id="32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27" y="3849621"/>
            <a:ext cx="1801759" cy="12008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10" y="1599710"/>
            <a:ext cx="992138" cy="1023057"/>
          </a:xfrm>
          <a:prstGeom prst="rect">
            <a:avLst/>
          </a:prstGeom>
        </p:spPr>
      </p:pic>
      <p:pic>
        <p:nvPicPr>
          <p:cNvPr id="34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94" y="2885454"/>
            <a:ext cx="276648" cy="234930"/>
          </a:xfrm>
          <a:prstGeom prst="rect">
            <a:avLst/>
          </a:prstGeom>
        </p:spPr>
      </p:pic>
      <p:sp>
        <p:nvSpPr>
          <p:cNvPr id="20" name="Bùi Liễu  0968142780"/>
          <p:cNvSpPr txBox="1"/>
          <p:nvPr/>
        </p:nvSpPr>
        <p:spPr>
          <a:xfrm>
            <a:off x="5438784" y="207768"/>
            <a:ext cx="232506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Vocabulary</a:t>
            </a:r>
            <a:endParaRPr lang="en-US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27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8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2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2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276600" y="1709332"/>
            <a:ext cx="6096000" cy="207815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Do you have any ________?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Yes, I do.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No, I don’t.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677461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hỏi bạn có loại thú cưng nào không.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017263"/>
            <a:ext cx="2923253" cy="231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69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131169" y="1828800"/>
            <a:ext cx="5867400" cy="1235799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How many _____ do you have?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__________.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667201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hỏi và trả lời về số lượng vật nuôi.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4" y="272587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84" y="3261133"/>
            <a:ext cx="4009770" cy="27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27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23739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53190" y="-20516"/>
            <a:ext cx="12545190" cy="68785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 Placeholder 7">
            <a:extLst>
              <a:ext uri="{FF2B5EF4-FFF2-40B4-BE49-F238E27FC236}">
                <a16:creationId xmlns=""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2038272" y="977645"/>
            <a:ext cx="7747133" cy="9349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Game: Listen and choose</a:t>
            </a:r>
          </a:p>
        </p:txBody>
      </p:sp>
      <p:pic>
        <p:nvPicPr>
          <p:cNvPr id="6" name="Bùi Liễu">
            <a:extLst>
              <a:ext uri="{FF2B5EF4-FFF2-40B4-BE49-F238E27FC236}">
                <a16:creationId xmlns=""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17" y="2615500"/>
            <a:ext cx="2438838" cy="24388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74" y="2674987"/>
            <a:ext cx="2362073" cy="23620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290" y="2651202"/>
            <a:ext cx="2361784" cy="2361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422" y="4609952"/>
            <a:ext cx="617803" cy="5770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16" y="4588260"/>
            <a:ext cx="609600" cy="579872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878" y="4512566"/>
            <a:ext cx="575645" cy="579872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1237638" y="4969246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  <a:endParaRPr lang="en-US" sz="44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3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31" y="5799417"/>
            <a:ext cx="741618" cy="758008"/>
          </a:xfrm>
          <a:prstGeom prst="rect">
            <a:avLst/>
          </a:prstGeom>
        </p:spPr>
      </p:pic>
      <p:pic>
        <p:nvPicPr>
          <p:cNvPr id="27" name="Bùi Liễu" descr="Cartoon bear on clock template Royalty Free Vector Image">
            <a:extLst>
              <a:ext uri="{FF2B5EF4-FFF2-40B4-BE49-F238E27FC236}">
                <a16:creationId xmlns=""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-208356" y="119100"/>
            <a:ext cx="2246628" cy="20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368063" y="959858"/>
            <a:ext cx="1189581" cy="1136655"/>
            <a:chOff x="2152324" y="3622111"/>
            <a:chExt cx="1076651" cy="1076651"/>
          </a:xfrm>
        </p:grpSpPr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545536" y="835371"/>
            <a:ext cx="85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</a:p>
        </p:txBody>
      </p:sp>
      <p:pic>
        <p:nvPicPr>
          <p:cNvPr id="32" name="Picture 2" descr="Start button - Free multimedia icons">
            <a:extLst>
              <a:ext uri="{FF2B5EF4-FFF2-40B4-BE49-F238E27FC236}">
                <a16:creationId xmlns=""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47" y="838834"/>
            <a:ext cx="1372034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98725" y="789668"/>
            <a:ext cx="1958103" cy="1470367"/>
            <a:chOff x="4916544" y="7138360"/>
            <a:chExt cx="2594061" cy="2268270"/>
          </a:xfrm>
        </p:grpSpPr>
        <p:sp>
          <p:nvSpPr>
            <p:cNvPr id="34" name="Explosion: 14 Points 45">
              <a:extLst>
                <a:ext uri="{FF2B5EF4-FFF2-40B4-BE49-F238E27FC236}">
                  <a16:creationId xmlns=""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63026" y="7987813"/>
              <a:ext cx="2447579" cy="61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9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74045" y="1103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16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1.85185E-6 L 4.1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6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53190" y="-20516"/>
            <a:ext cx="12545190" cy="68785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">
            <a:extLst>
              <a:ext uri="{FF2B5EF4-FFF2-40B4-BE49-F238E27FC236}">
                <a16:creationId xmlns=""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339" y="2665160"/>
            <a:ext cx="2112400" cy="2112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70" y="2552958"/>
            <a:ext cx="2441235" cy="24412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">
            <a:extLst>
              <a:ext uri="{FF2B5EF4-FFF2-40B4-BE49-F238E27FC236}">
                <a16:creationId xmlns=""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574" y="2600807"/>
            <a:ext cx="2345536" cy="23455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355" y="4609952"/>
            <a:ext cx="617803" cy="5954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95" y="4490016"/>
            <a:ext cx="609600" cy="579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62" y="4511181"/>
            <a:ext cx="575645" cy="579872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1237638" y="4969246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  <a:endParaRPr lang="en-US" sz="44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31" y="5799417"/>
            <a:ext cx="741618" cy="758008"/>
          </a:xfrm>
          <a:prstGeom prst="rect">
            <a:avLst/>
          </a:prstGeom>
        </p:spPr>
      </p:pic>
      <p:pic>
        <p:nvPicPr>
          <p:cNvPr id="16" name="Picture 4" descr="Cartoon bear on clock template Royalty Free Vector Image">
            <a:extLst>
              <a:ext uri="{FF2B5EF4-FFF2-40B4-BE49-F238E27FC236}">
                <a16:creationId xmlns=""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-265428" y="304799"/>
            <a:ext cx="2246628" cy="20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310991" y="1145557"/>
            <a:ext cx="1189581" cy="1136655"/>
            <a:chOff x="2152324" y="3622111"/>
            <a:chExt cx="1076651" cy="1076651"/>
          </a:xfrm>
        </p:grpSpPr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1" name="Bùi Liễu">
            <a:extLst>
              <a:ext uri="{FF2B5EF4-FFF2-40B4-BE49-F238E27FC236}">
                <a16:creationId xmlns=""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488464" y="1021070"/>
            <a:ext cx="85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</a:p>
        </p:txBody>
      </p:sp>
      <p:pic>
        <p:nvPicPr>
          <p:cNvPr id="22" name="Picture 2" descr="Start button - Free multimedia icons">
            <a:extLst>
              <a:ext uri="{FF2B5EF4-FFF2-40B4-BE49-F238E27FC236}">
                <a16:creationId xmlns=""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034240"/>
            <a:ext cx="1372034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Bùi Liễu">
            <a:extLst>
              <a:ext uri="{FF2B5EF4-FFF2-40B4-BE49-F238E27FC236}">
                <a16:creationId xmlns=""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86093" y="978700"/>
            <a:ext cx="1958103" cy="1470367"/>
            <a:chOff x="4916544" y="7138360"/>
            <a:chExt cx="2594061" cy="2268270"/>
          </a:xfrm>
        </p:grpSpPr>
        <p:sp>
          <p:nvSpPr>
            <p:cNvPr id="24" name="Explosion: 14 Points 45">
              <a:extLst>
                <a:ext uri="{FF2B5EF4-FFF2-40B4-BE49-F238E27FC236}">
                  <a16:creationId xmlns=""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63026" y="7987813"/>
              <a:ext cx="2447579" cy="61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20905" y="1110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58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53190" y="-20516"/>
            <a:ext cx="12545190" cy="68785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">
            <a:extLst>
              <a:ext uri="{FF2B5EF4-FFF2-40B4-BE49-F238E27FC236}">
                <a16:creationId xmlns=""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656" y="2646298"/>
            <a:ext cx="2322947" cy="23229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72" y="2740060"/>
            <a:ext cx="2666246" cy="21427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54" y="2653600"/>
            <a:ext cx="2361784" cy="2361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">
            <a:extLst>
              <a:ext uri="{FF2B5EF4-FFF2-40B4-BE49-F238E27FC236}">
                <a16:creationId xmlns=""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93" y="4661457"/>
            <a:ext cx="617803" cy="5770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613" y="4583356"/>
            <a:ext cx="609600" cy="579872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842" y="4514964"/>
            <a:ext cx="575645" cy="579872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1237638" y="4969246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  <a:endParaRPr lang="en-US" sz="44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31" y="5799417"/>
            <a:ext cx="741618" cy="758008"/>
          </a:xfrm>
          <a:prstGeom prst="rect">
            <a:avLst/>
          </a:prstGeom>
        </p:spPr>
      </p:pic>
      <p:pic>
        <p:nvPicPr>
          <p:cNvPr id="24" name="Bùi Liễu" descr="Cartoon bear on clock template Royalty Free Vector Image">
            <a:extLst>
              <a:ext uri="{FF2B5EF4-FFF2-40B4-BE49-F238E27FC236}">
                <a16:creationId xmlns=""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-265428" y="304799"/>
            <a:ext cx="2246628" cy="20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310991" y="1145557"/>
            <a:ext cx="1189581" cy="1136655"/>
            <a:chOff x="2152324" y="3622111"/>
            <a:chExt cx="1076651" cy="1076651"/>
          </a:xfrm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488464" y="1021070"/>
            <a:ext cx="85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</a:p>
        </p:txBody>
      </p:sp>
      <p:pic>
        <p:nvPicPr>
          <p:cNvPr id="29" name="Picture 2" descr="Start button - Free multimedia icons">
            <a:extLst>
              <a:ext uri="{FF2B5EF4-FFF2-40B4-BE49-F238E27FC236}">
                <a16:creationId xmlns=""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80" y="1026757"/>
            <a:ext cx="1372034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8607" y="977591"/>
            <a:ext cx="1958103" cy="1470367"/>
            <a:chOff x="4916544" y="7138360"/>
            <a:chExt cx="2594061" cy="2268270"/>
          </a:xfrm>
        </p:grpSpPr>
        <p:sp>
          <p:nvSpPr>
            <p:cNvPr id="31" name="Explosion: 14 Points 45">
              <a:extLst>
                <a:ext uri="{FF2B5EF4-FFF2-40B4-BE49-F238E27FC236}">
                  <a16:creationId xmlns=""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63026" y="7987813"/>
              <a:ext cx="2447579" cy="61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50244" y="1178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33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53190" y="-20516"/>
            <a:ext cx="12545190" cy="68785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">
            <a:extLst>
              <a:ext uri="{FF2B5EF4-FFF2-40B4-BE49-F238E27FC236}">
                <a16:creationId xmlns=""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17" y="2615500"/>
            <a:ext cx="2438838" cy="24388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74" y="2674987"/>
            <a:ext cx="2362073" cy="23620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">
            <a:extLst>
              <a:ext uri="{FF2B5EF4-FFF2-40B4-BE49-F238E27FC236}">
                <a16:creationId xmlns=""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290" y="2651202"/>
            <a:ext cx="2361784" cy="2361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422" y="4609952"/>
            <a:ext cx="617803" cy="577084"/>
          </a:xfrm>
          <a:prstGeom prst="rect">
            <a:avLst/>
          </a:prstGeom>
        </p:spPr>
      </p:pic>
      <p:pic>
        <p:nvPicPr>
          <p:cNvPr id="17" name="Bùi Liễu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16" y="4588260"/>
            <a:ext cx="609600" cy="579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878" y="4512566"/>
            <a:ext cx="575645" cy="579872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1237638" y="4969246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  <a:endParaRPr lang="en-US" sz="44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3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31" y="5799417"/>
            <a:ext cx="741618" cy="758008"/>
          </a:xfrm>
          <a:prstGeom prst="rect">
            <a:avLst/>
          </a:prstGeom>
        </p:spPr>
      </p:pic>
      <p:pic>
        <p:nvPicPr>
          <p:cNvPr id="27" name="Bùi Liễu" descr="Cartoon bear on clock template Royalty Free Vector Image">
            <a:extLst>
              <a:ext uri="{FF2B5EF4-FFF2-40B4-BE49-F238E27FC236}">
                <a16:creationId xmlns=""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-208356" y="119100"/>
            <a:ext cx="2246628" cy="20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368063" y="959858"/>
            <a:ext cx="1189581" cy="1136655"/>
            <a:chOff x="2152324" y="3622111"/>
            <a:chExt cx="1076651" cy="1076651"/>
          </a:xfrm>
        </p:grpSpPr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545536" y="835371"/>
            <a:ext cx="85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</a:p>
        </p:txBody>
      </p:sp>
      <p:pic>
        <p:nvPicPr>
          <p:cNvPr id="32" name="Picture 2" descr="Start button - Free multimedia icons">
            <a:extLst>
              <a:ext uri="{FF2B5EF4-FFF2-40B4-BE49-F238E27FC236}">
                <a16:creationId xmlns=""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47" y="838834"/>
            <a:ext cx="1372034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98725" y="789668"/>
            <a:ext cx="1958103" cy="1470367"/>
            <a:chOff x="4916544" y="7138360"/>
            <a:chExt cx="2594061" cy="2268270"/>
          </a:xfrm>
        </p:grpSpPr>
        <p:sp>
          <p:nvSpPr>
            <p:cNvPr id="34" name="Explosion: 14 Points 45">
              <a:extLst>
                <a:ext uri="{FF2B5EF4-FFF2-40B4-BE49-F238E27FC236}">
                  <a16:creationId xmlns=""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63026" y="7987813"/>
              <a:ext cx="2447579" cy="61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246791" y="977645"/>
            <a:ext cx="843077" cy="84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56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53190" y="0"/>
            <a:ext cx="12545190" cy="68785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656" y="2646298"/>
            <a:ext cx="2322947" cy="23229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">
            <a:extLst>
              <a:ext uri="{FF2B5EF4-FFF2-40B4-BE49-F238E27FC236}">
                <a16:creationId xmlns=""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2" y="2740060"/>
            <a:ext cx="2985166" cy="21427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">
            <a:extLst>
              <a:ext uri="{FF2B5EF4-FFF2-40B4-BE49-F238E27FC236}">
                <a16:creationId xmlns=""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54" y="2653600"/>
            <a:ext cx="2361784" cy="2361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93" y="4661457"/>
            <a:ext cx="617803" cy="577084"/>
          </a:xfrm>
          <a:prstGeom prst="rect">
            <a:avLst/>
          </a:prstGeom>
        </p:spPr>
      </p:pic>
      <p:pic>
        <p:nvPicPr>
          <p:cNvPr id="17" name="Bùi Liễu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613" y="4583356"/>
            <a:ext cx="609600" cy="579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842" y="4514964"/>
            <a:ext cx="575645" cy="579872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1237638" y="4969246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  <a:endParaRPr lang="en-US" sz="44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31" y="5799417"/>
            <a:ext cx="741618" cy="758008"/>
          </a:xfrm>
          <a:prstGeom prst="rect">
            <a:avLst/>
          </a:prstGeom>
        </p:spPr>
      </p:pic>
      <p:pic>
        <p:nvPicPr>
          <p:cNvPr id="24" name="Bùi Liễu" descr="Cartoon bear on clock template Royalty Free Vector Image">
            <a:extLst>
              <a:ext uri="{FF2B5EF4-FFF2-40B4-BE49-F238E27FC236}">
                <a16:creationId xmlns=""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-265428" y="304799"/>
            <a:ext cx="2246628" cy="20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Bùi Liễu">
            <a:extLst>
              <a:ext uri="{FF2B5EF4-FFF2-40B4-BE49-F238E27FC236}">
                <a16:creationId xmlns=""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310991" y="1145557"/>
            <a:ext cx="1189581" cy="1136655"/>
            <a:chOff x="2152324" y="3622111"/>
            <a:chExt cx="1076651" cy="1076651"/>
          </a:xfrm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8" name="Bùi Liễu">
            <a:extLst>
              <a:ext uri="{FF2B5EF4-FFF2-40B4-BE49-F238E27FC236}">
                <a16:creationId xmlns=""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488464" y="1021070"/>
            <a:ext cx="85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</a:p>
        </p:txBody>
      </p:sp>
      <p:pic>
        <p:nvPicPr>
          <p:cNvPr id="29" name="Bùi Liễu" descr="Start button - Free multimedia icons">
            <a:extLst>
              <a:ext uri="{FF2B5EF4-FFF2-40B4-BE49-F238E27FC236}">
                <a16:creationId xmlns=""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80" y="1026757"/>
            <a:ext cx="1372034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8607" y="977591"/>
            <a:ext cx="1958103" cy="1470367"/>
            <a:chOff x="4916544" y="7138360"/>
            <a:chExt cx="2594061" cy="2268270"/>
          </a:xfrm>
        </p:grpSpPr>
        <p:sp>
          <p:nvSpPr>
            <p:cNvPr id="31" name="Explosion: 14 Points 45">
              <a:extLst>
                <a:ext uri="{FF2B5EF4-FFF2-40B4-BE49-F238E27FC236}">
                  <a16:creationId xmlns=""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63026" y="7987813"/>
              <a:ext cx="2447579" cy="61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220742" y="1056445"/>
            <a:ext cx="748889" cy="74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6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53190" y="-20516"/>
            <a:ext cx="12545190" cy="68785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298" y="2828009"/>
            <a:ext cx="2958175" cy="17147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">
            <a:extLst>
              <a:ext uri="{FF2B5EF4-FFF2-40B4-BE49-F238E27FC236}">
                <a16:creationId xmlns=""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59" y="2552958"/>
            <a:ext cx="2441235" cy="24412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451" y="2528996"/>
            <a:ext cx="2345536" cy="23455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">
            <a:extLst>
              <a:ext uri="{FF2B5EF4-FFF2-40B4-BE49-F238E27FC236}">
                <a16:creationId xmlns=""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149" y="4609952"/>
            <a:ext cx="617803" cy="5770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95" y="4490016"/>
            <a:ext cx="609600" cy="579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842" y="4514964"/>
            <a:ext cx="575645" cy="579872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1237638" y="4969246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  <a:endParaRPr lang="en-US" sz="44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5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31" y="5799417"/>
            <a:ext cx="741618" cy="758008"/>
          </a:xfrm>
          <a:prstGeom prst="rect">
            <a:avLst/>
          </a:prstGeom>
        </p:spPr>
      </p:pic>
      <p:pic>
        <p:nvPicPr>
          <p:cNvPr id="16" name="Bùi Liễu" descr="Cartoon bear on clock template Royalty Free Vector Image">
            <a:extLst>
              <a:ext uri="{FF2B5EF4-FFF2-40B4-BE49-F238E27FC236}">
                <a16:creationId xmlns=""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-265428" y="304799"/>
            <a:ext cx="2246628" cy="20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310991" y="1145557"/>
            <a:ext cx="1189581" cy="1136655"/>
            <a:chOff x="2152324" y="3622111"/>
            <a:chExt cx="1076651" cy="1076651"/>
          </a:xfrm>
        </p:grpSpPr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488464" y="1021070"/>
            <a:ext cx="85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</a:p>
        </p:txBody>
      </p:sp>
      <p:pic>
        <p:nvPicPr>
          <p:cNvPr id="22" name="Picture 2" descr="Start button - Free multimedia icons">
            <a:extLst>
              <a:ext uri="{FF2B5EF4-FFF2-40B4-BE49-F238E27FC236}">
                <a16:creationId xmlns=""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024533"/>
            <a:ext cx="1372034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Bùi Liễu">
            <a:extLst>
              <a:ext uri="{FF2B5EF4-FFF2-40B4-BE49-F238E27FC236}">
                <a16:creationId xmlns=""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41653" y="975367"/>
            <a:ext cx="1958103" cy="1470367"/>
            <a:chOff x="4916544" y="7138360"/>
            <a:chExt cx="2594061" cy="2268270"/>
          </a:xfrm>
        </p:grpSpPr>
        <p:sp>
          <p:nvSpPr>
            <p:cNvPr id="24" name="Explosion: 14 Points 45">
              <a:extLst>
                <a:ext uri="{FF2B5EF4-FFF2-40B4-BE49-F238E27FC236}">
                  <a16:creationId xmlns=""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63026" y="7987813"/>
              <a:ext cx="2447579" cy="61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41385" y="927454"/>
            <a:ext cx="1146181" cy="1146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86886" y="3244334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/>
              <a:t>Bùi Liễu</a:t>
            </a:r>
          </a:p>
        </p:txBody>
      </p:sp>
    </p:spTree>
    <p:extLst>
      <p:ext uri="{BB962C8B-B14F-4D97-AF65-F5344CB8AC3E}">
        <p14:creationId xmlns:p14="http://schemas.microsoft.com/office/powerpoint/2010/main" val="628164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53190" y="-20516"/>
            <a:ext cx="12545190" cy="68785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">
            <a:extLst>
              <a:ext uri="{FF2B5EF4-FFF2-40B4-BE49-F238E27FC236}">
                <a16:creationId xmlns=""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665160"/>
            <a:ext cx="2820279" cy="2112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">
            <a:extLst>
              <a:ext uri="{FF2B5EF4-FFF2-40B4-BE49-F238E27FC236}">
                <a16:creationId xmlns=""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70" y="2552958"/>
            <a:ext cx="2441235" cy="24412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574" y="2600807"/>
            <a:ext cx="2345536" cy="23455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">
            <a:extLst>
              <a:ext uri="{FF2B5EF4-FFF2-40B4-BE49-F238E27FC236}">
                <a16:creationId xmlns=""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355" y="4609952"/>
            <a:ext cx="617803" cy="5954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95" y="4490016"/>
            <a:ext cx="609600" cy="579872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=""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62" y="4511181"/>
            <a:ext cx="575645" cy="579872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1221980" y="494634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  <a:endParaRPr lang="en-US" sz="44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31" y="5799417"/>
            <a:ext cx="741618" cy="758008"/>
          </a:xfrm>
          <a:prstGeom prst="rect">
            <a:avLst/>
          </a:prstGeom>
        </p:spPr>
      </p:pic>
      <p:pic>
        <p:nvPicPr>
          <p:cNvPr id="16" name="Picture 4" descr="Cartoon bear on clock template Royalty Free Vector Image">
            <a:extLst>
              <a:ext uri="{FF2B5EF4-FFF2-40B4-BE49-F238E27FC236}">
                <a16:creationId xmlns=""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-265428" y="304799"/>
            <a:ext cx="2246628" cy="20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Bùi Liễu">
            <a:extLst>
              <a:ext uri="{FF2B5EF4-FFF2-40B4-BE49-F238E27FC236}">
                <a16:creationId xmlns=""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310991" y="1145557"/>
            <a:ext cx="1189581" cy="1136655"/>
            <a:chOff x="2152324" y="3622111"/>
            <a:chExt cx="1076651" cy="1076651"/>
          </a:xfrm>
        </p:grpSpPr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488464" y="1021070"/>
            <a:ext cx="85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</a:p>
        </p:txBody>
      </p:sp>
      <p:pic>
        <p:nvPicPr>
          <p:cNvPr id="22" name="Picture 2" descr="Start button - Free multimedia icons">
            <a:extLst>
              <a:ext uri="{FF2B5EF4-FFF2-40B4-BE49-F238E27FC236}">
                <a16:creationId xmlns=""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034240"/>
            <a:ext cx="1372034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Bùi Liễu">
            <a:extLst>
              <a:ext uri="{FF2B5EF4-FFF2-40B4-BE49-F238E27FC236}">
                <a16:creationId xmlns=""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86093" y="978700"/>
            <a:ext cx="1958103" cy="1470367"/>
            <a:chOff x="4916544" y="7138360"/>
            <a:chExt cx="2594061" cy="2268270"/>
          </a:xfrm>
        </p:grpSpPr>
        <p:sp>
          <p:nvSpPr>
            <p:cNvPr id="24" name="Explosion: 14 Points 45">
              <a:extLst>
                <a:ext uri="{FF2B5EF4-FFF2-40B4-BE49-F238E27FC236}">
                  <a16:creationId xmlns=""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63026" y="7987813"/>
              <a:ext cx="2447579" cy="61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82199" y="1003092"/>
            <a:ext cx="934901" cy="93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65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301</Words>
  <Application>Microsoft Office PowerPoint</Application>
  <PresentationFormat>Widescreen</PresentationFormat>
  <Paragraphs>100</Paragraphs>
  <Slides>25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Berlin Sans FB Demi</vt:lpstr>
      <vt:lpstr>Calibri</vt:lpstr>
      <vt:lpstr>Comic Sans MS</vt:lpstr>
      <vt:lpstr>Leelawadee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70</cp:revision>
  <dcterms:created xsi:type="dcterms:W3CDTF">2006-08-16T00:00:00Z</dcterms:created>
  <dcterms:modified xsi:type="dcterms:W3CDTF">2022-12-28T14:43:30Z</dcterms:modified>
</cp:coreProperties>
</file>