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media/image15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3"/>
  </p:sldMasterIdLst>
  <p:notesMasterIdLst>
    <p:notesMasterId r:id="rId5"/>
  </p:notesMasterIdLst>
  <p:sldIdLst>
    <p:sldId id="289" r:id="rId4"/>
    <p:sldId id="326" r:id="rId6"/>
    <p:sldId id="327" r:id="rId7"/>
    <p:sldId id="328" r:id="rId8"/>
    <p:sldId id="329" r:id="rId9"/>
    <p:sldId id="33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CC09B-72FC-4122-808A-63D54F8D102C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84E94-1977-4193-93C2-866AA86A21D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81443" y="355785"/>
            <a:ext cx="11495659" cy="6358527"/>
            <a:chOff x="361082" y="266838"/>
            <a:chExt cx="8621744" cy="4768895"/>
          </a:xfrm>
        </p:grpSpPr>
        <p:grpSp>
          <p:nvGrpSpPr>
            <p:cNvPr id="10" name="Google Shape;10;p2"/>
            <p:cNvGrpSpPr/>
            <p:nvPr/>
          </p:nvGrpSpPr>
          <p:grpSpPr>
            <a:xfrm rot="-1203388">
              <a:off x="400540" y="1361090"/>
              <a:ext cx="280073" cy="279635"/>
              <a:chOff x="1527250" y="3032100"/>
              <a:chExt cx="239825" cy="239450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4" name="Google Shape;14;p2"/>
            <p:cNvSpPr/>
            <p:nvPr/>
          </p:nvSpPr>
          <p:spPr>
            <a:xfrm rot="4476490">
              <a:off x="1948553" y="4604095"/>
              <a:ext cx="358998" cy="408681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5" name="Google Shape;15;p2"/>
            <p:cNvGrpSpPr/>
            <p:nvPr/>
          </p:nvGrpSpPr>
          <p:grpSpPr>
            <a:xfrm>
              <a:off x="477400" y="383100"/>
              <a:ext cx="484975" cy="642875"/>
              <a:chOff x="477400" y="383100"/>
              <a:chExt cx="484975" cy="642875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331913" y="266838"/>
              <a:ext cx="444875" cy="545100"/>
              <a:chOff x="8331913" y="266838"/>
              <a:chExt cx="444875" cy="545100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1" name="Google Shape;21;p2"/>
            <p:cNvSpPr/>
            <p:nvPr/>
          </p:nvSpPr>
          <p:spPr>
            <a:xfrm>
              <a:off x="2662396" y="385100"/>
              <a:ext cx="163077" cy="308592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 rot="-829608">
              <a:off x="8580199" y="2608737"/>
              <a:ext cx="358995" cy="408676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3" name="Google Shape;23;p2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83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2722300" y="1108351"/>
            <a:ext cx="6747200" cy="29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3076700" y="5351884"/>
            <a:ext cx="6038400" cy="6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  <p:sp>
        <p:nvSpPr>
          <p:cNvPr id="26" name="Google Shape;26;p2"/>
          <p:cNvSpPr txBox="1">
            <a:spLocks noGrp="1"/>
          </p:cNvSpPr>
          <p:nvPr>
            <p:ph type="ctrTitle" idx="2"/>
          </p:nvPr>
        </p:nvSpPr>
        <p:spPr>
          <a:xfrm>
            <a:off x="2722300" y="4089151"/>
            <a:ext cx="6747200" cy="10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96" name="Google Shape;96;p6"/>
          <p:cNvGrpSpPr/>
          <p:nvPr/>
        </p:nvGrpSpPr>
        <p:grpSpPr>
          <a:xfrm rot="-1203274">
            <a:off x="279502" y="545537"/>
            <a:ext cx="679044" cy="677963"/>
            <a:chOff x="1527250" y="3032100"/>
            <a:chExt cx="239825" cy="239450"/>
          </a:xfrm>
        </p:grpSpPr>
        <p:sp>
          <p:nvSpPr>
            <p:cNvPr id="97" name="Google Shape;97;p6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0" name="Google Shape;100;p6"/>
          <p:cNvSpPr/>
          <p:nvPr/>
        </p:nvSpPr>
        <p:spPr>
          <a:xfrm>
            <a:off x="11615567" y="1915801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1" name="Google Shape;101;p6"/>
          <p:cNvSpPr/>
          <p:nvPr/>
        </p:nvSpPr>
        <p:spPr>
          <a:xfrm rot="973919">
            <a:off x="842077" y="6328402"/>
            <a:ext cx="217444" cy="411471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2" name="Google Shape;102;p6"/>
          <p:cNvSpPr/>
          <p:nvPr/>
        </p:nvSpPr>
        <p:spPr>
          <a:xfrm rot="3560365">
            <a:off x="11029329" y="5790270"/>
            <a:ext cx="708663" cy="806735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03" name="Google Shape;103;p6"/>
          <p:cNvGrpSpPr/>
          <p:nvPr/>
        </p:nvGrpSpPr>
        <p:grpSpPr>
          <a:xfrm rot="4024561">
            <a:off x="10166460" y="6132726"/>
            <a:ext cx="255723" cy="405692"/>
            <a:chOff x="7707175" y="1074324"/>
            <a:chExt cx="191796" cy="304277"/>
          </a:xfrm>
        </p:grpSpPr>
        <p:sp>
          <p:nvSpPr>
            <p:cNvPr id="104" name="Google Shape;104;p6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6" name="Google Shape;106;p6"/>
          <p:cNvGrpSpPr/>
          <p:nvPr/>
        </p:nvGrpSpPr>
        <p:grpSpPr>
          <a:xfrm rot="-1215480">
            <a:off x="11087368" y="521470"/>
            <a:ext cx="592571" cy="726069"/>
            <a:chOff x="8331913" y="266838"/>
            <a:chExt cx="444875" cy="545100"/>
          </a:xfrm>
        </p:grpSpPr>
        <p:sp>
          <p:nvSpPr>
            <p:cNvPr id="107" name="Google Shape;107;p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9" name="Google Shape;109;p6"/>
          <p:cNvGrpSpPr/>
          <p:nvPr/>
        </p:nvGrpSpPr>
        <p:grpSpPr>
          <a:xfrm rot="-1131748">
            <a:off x="256690" y="5397670"/>
            <a:ext cx="570033" cy="755628"/>
            <a:chOff x="477400" y="383100"/>
            <a:chExt cx="484975" cy="642875"/>
          </a:xfrm>
        </p:grpSpPr>
        <p:sp>
          <p:nvSpPr>
            <p:cNvPr id="110" name="Google Shape;110;p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12" name="Google Shape;112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1" name="Google Shape;181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1697400"/>
            <a:ext cx="8768000" cy="28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865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82" name="Google Shape;182;p11"/>
          <p:cNvSpPr txBox="1">
            <a:spLocks noGrp="1"/>
          </p:cNvSpPr>
          <p:nvPr>
            <p:ph type="subTitle" idx="1"/>
          </p:nvPr>
        </p:nvSpPr>
        <p:spPr>
          <a:xfrm>
            <a:off x="1712000" y="4497800"/>
            <a:ext cx="8768000" cy="6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600"/>
              <a:buNone/>
              <a:defRPr sz="2135"/>
            </a:lvl9pPr>
          </a:lstStyle>
          <a:p/>
        </p:txBody>
      </p:sp>
      <p:grpSp>
        <p:nvGrpSpPr>
          <p:cNvPr id="183" name="Google Shape;183;p11"/>
          <p:cNvGrpSpPr/>
          <p:nvPr/>
        </p:nvGrpSpPr>
        <p:grpSpPr>
          <a:xfrm>
            <a:off x="445795" y="390287"/>
            <a:ext cx="10994699" cy="6075440"/>
            <a:chOff x="334346" y="292715"/>
            <a:chExt cx="8246024" cy="4556580"/>
          </a:xfrm>
        </p:grpSpPr>
        <p:grpSp>
          <p:nvGrpSpPr>
            <p:cNvPr id="184" name="Google Shape;184;p11"/>
            <p:cNvGrpSpPr/>
            <p:nvPr/>
          </p:nvGrpSpPr>
          <p:grpSpPr>
            <a:xfrm rot="-1987557">
              <a:off x="470599" y="4073328"/>
              <a:ext cx="484992" cy="642897"/>
              <a:chOff x="477400" y="383100"/>
              <a:chExt cx="484975" cy="642875"/>
            </a:xfrm>
          </p:grpSpPr>
          <p:sp>
            <p:nvSpPr>
              <p:cNvPr id="185" name="Google Shape;185;p11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87" name="Google Shape;187;p11"/>
            <p:cNvGrpSpPr/>
            <p:nvPr/>
          </p:nvGrpSpPr>
          <p:grpSpPr>
            <a:xfrm rot="1324746">
              <a:off x="8049340" y="356342"/>
              <a:ext cx="444891" cy="545120"/>
              <a:chOff x="8331913" y="266838"/>
              <a:chExt cx="444875" cy="545100"/>
            </a:xfrm>
          </p:grpSpPr>
          <p:sp>
            <p:nvSpPr>
              <p:cNvPr id="188" name="Google Shape;188;p11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9" name="Google Shape;189;p11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90" name="Google Shape;190;p11"/>
            <p:cNvSpPr/>
            <p:nvPr/>
          </p:nvSpPr>
          <p:spPr>
            <a:xfrm>
              <a:off x="2438925" y="4515188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1" name="Google Shape;191;p11"/>
            <p:cNvSpPr/>
            <p:nvPr/>
          </p:nvSpPr>
          <p:spPr>
            <a:xfrm rot="-1983784">
              <a:off x="3202375" y="3850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 rot="-5532891">
              <a:off x="5848116" y="275637"/>
              <a:ext cx="358988" cy="40866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93" name="Google Shape;193;p11"/>
            <p:cNvGrpSpPr/>
            <p:nvPr/>
          </p:nvGrpSpPr>
          <p:grpSpPr>
            <a:xfrm rot="-6152559">
              <a:off x="5931815" y="4542433"/>
              <a:ext cx="280060" cy="279622"/>
              <a:chOff x="1527250" y="3032100"/>
              <a:chExt cx="239825" cy="239450"/>
            </a:xfrm>
          </p:grpSpPr>
          <p:sp>
            <p:nvSpPr>
              <p:cNvPr id="194" name="Google Shape;194;p11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5" name="Google Shape;195;p11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noFill/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0" name="Google Shape;200;p13"/>
          <p:cNvSpPr txBox="1">
            <a:spLocks noGrp="1"/>
          </p:cNvSpPr>
          <p:nvPr>
            <p:ph type="title"/>
          </p:nvPr>
        </p:nvSpPr>
        <p:spPr>
          <a:xfrm>
            <a:off x="960000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9pPr>
          </a:lstStyle>
          <a:p/>
        </p:txBody>
      </p:sp>
      <p:sp>
        <p:nvSpPr>
          <p:cNvPr id="201" name="Google Shape;201;p13"/>
          <p:cNvSpPr txBox="1">
            <a:spLocks noGrp="1"/>
          </p:cNvSpPr>
          <p:nvPr>
            <p:ph type="title" idx="2" hasCustomPrompt="1"/>
          </p:nvPr>
        </p:nvSpPr>
        <p:spPr>
          <a:xfrm>
            <a:off x="1773733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2" name="Google Shape;202;p13"/>
          <p:cNvSpPr txBox="1">
            <a:spLocks noGrp="1"/>
          </p:cNvSpPr>
          <p:nvPr>
            <p:ph type="subTitle" idx="1"/>
          </p:nvPr>
        </p:nvSpPr>
        <p:spPr>
          <a:xfrm>
            <a:off x="960000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/>
        </p:txBody>
      </p:sp>
      <p:sp>
        <p:nvSpPr>
          <p:cNvPr id="203" name="Google Shape;203;p13"/>
          <p:cNvSpPr txBox="1">
            <a:spLocks noGrp="1"/>
          </p:cNvSpPr>
          <p:nvPr>
            <p:ph type="title" idx="3"/>
          </p:nvPr>
        </p:nvSpPr>
        <p:spPr>
          <a:xfrm>
            <a:off x="4686200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9pPr>
          </a:lstStyle>
          <a:p/>
        </p:txBody>
      </p:sp>
      <p:sp>
        <p:nvSpPr>
          <p:cNvPr id="204" name="Google Shape;204;p13"/>
          <p:cNvSpPr txBox="1">
            <a:spLocks noGrp="1"/>
          </p:cNvSpPr>
          <p:nvPr>
            <p:ph type="title" idx="4" hasCustomPrompt="1"/>
          </p:nvPr>
        </p:nvSpPr>
        <p:spPr>
          <a:xfrm>
            <a:off x="5500000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5" name="Google Shape;205;p13"/>
          <p:cNvSpPr txBox="1">
            <a:spLocks noGrp="1"/>
          </p:cNvSpPr>
          <p:nvPr>
            <p:ph type="subTitle" idx="5"/>
          </p:nvPr>
        </p:nvSpPr>
        <p:spPr>
          <a:xfrm>
            <a:off x="4686200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/>
        </p:txBody>
      </p:sp>
      <p:sp>
        <p:nvSpPr>
          <p:cNvPr id="206" name="Google Shape;206;p13"/>
          <p:cNvSpPr txBox="1">
            <a:spLocks noGrp="1"/>
          </p:cNvSpPr>
          <p:nvPr>
            <p:ph type="title" idx="6"/>
          </p:nvPr>
        </p:nvSpPr>
        <p:spPr>
          <a:xfrm>
            <a:off x="8412467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9pPr>
          </a:lstStyle>
          <a:p/>
        </p:txBody>
      </p:sp>
      <p:sp>
        <p:nvSpPr>
          <p:cNvPr id="207" name="Google Shape;207;p13"/>
          <p:cNvSpPr txBox="1">
            <a:spLocks noGrp="1"/>
          </p:cNvSpPr>
          <p:nvPr>
            <p:ph type="title" idx="7" hasCustomPrompt="1"/>
          </p:nvPr>
        </p:nvSpPr>
        <p:spPr>
          <a:xfrm>
            <a:off x="9226267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8"/>
          </p:nvPr>
        </p:nvSpPr>
        <p:spPr>
          <a:xfrm>
            <a:off x="8412467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/>
        </p:txBody>
      </p:sp>
      <p:sp>
        <p:nvSpPr>
          <p:cNvPr id="209" name="Google Shape;209;p13"/>
          <p:cNvSpPr txBox="1">
            <a:spLocks noGrp="1"/>
          </p:cNvSpPr>
          <p:nvPr>
            <p:ph type="title" idx="9"/>
          </p:nvPr>
        </p:nvSpPr>
        <p:spPr>
          <a:xfrm>
            <a:off x="960000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9pPr>
          </a:lstStyle>
          <a:p/>
        </p:txBody>
      </p:sp>
      <p:sp>
        <p:nvSpPr>
          <p:cNvPr id="210" name="Google Shape;210;p13"/>
          <p:cNvSpPr txBox="1">
            <a:spLocks noGrp="1"/>
          </p:cNvSpPr>
          <p:nvPr>
            <p:ph type="title" idx="13" hasCustomPrompt="1"/>
          </p:nvPr>
        </p:nvSpPr>
        <p:spPr>
          <a:xfrm>
            <a:off x="1773733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9pPr>
          </a:lstStyle>
          <a:p>
            <a:r>
              <a:t>xx%</a:t>
            </a:r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14"/>
          </p:nvPr>
        </p:nvSpPr>
        <p:spPr>
          <a:xfrm>
            <a:off x="960000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/>
        </p:txBody>
      </p:sp>
      <p:sp>
        <p:nvSpPr>
          <p:cNvPr id="212" name="Google Shape;212;p13"/>
          <p:cNvSpPr txBox="1">
            <a:spLocks noGrp="1"/>
          </p:cNvSpPr>
          <p:nvPr>
            <p:ph type="title" idx="15"/>
          </p:nvPr>
        </p:nvSpPr>
        <p:spPr>
          <a:xfrm>
            <a:off x="4686200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9pPr>
          </a:lstStyle>
          <a:p/>
        </p:txBody>
      </p:sp>
      <p:sp>
        <p:nvSpPr>
          <p:cNvPr id="213" name="Google Shape;213;p13"/>
          <p:cNvSpPr txBox="1">
            <a:spLocks noGrp="1"/>
          </p:cNvSpPr>
          <p:nvPr>
            <p:ph type="title" idx="16" hasCustomPrompt="1"/>
          </p:nvPr>
        </p:nvSpPr>
        <p:spPr>
          <a:xfrm>
            <a:off x="5500000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9pPr>
          </a:lstStyle>
          <a:p>
            <a:r>
              <a:t>xx%</a:t>
            </a:r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17"/>
          </p:nvPr>
        </p:nvSpPr>
        <p:spPr>
          <a:xfrm>
            <a:off x="4686200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/>
        </p:txBody>
      </p:sp>
      <p:sp>
        <p:nvSpPr>
          <p:cNvPr id="215" name="Google Shape;215;p13"/>
          <p:cNvSpPr txBox="1">
            <a:spLocks noGrp="1"/>
          </p:cNvSpPr>
          <p:nvPr>
            <p:ph type="title" idx="18"/>
          </p:nvPr>
        </p:nvSpPr>
        <p:spPr>
          <a:xfrm>
            <a:off x="8412467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9pPr>
          </a:lstStyle>
          <a:p/>
        </p:txBody>
      </p:sp>
      <p:sp>
        <p:nvSpPr>
          <p:cNvPr id="216" name="Google Shape;216;p13"/>
          <p:cNvSpPr txBox="1">
            <a:spLocks noGrp="1"/>
          </p:cNvSpPr>
          <p:nvPr>
            <p:ph type="title" idx="19" hasCustomPrompt="1"/>
          </p:nvPr>
        </p:nvSpPr>
        <p:spPr>
          <a:xfrm>
            <a:off x="9226267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9pPr>
          </a:lstStyle>
          <a:p>
            <a:r>
              <a:t>xx%</a:t>
            </a:r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20"/>
          </p:nvPr>
        </p:nvSpPr>
        <p:spPr>
          <a:xfrm>
            <a:off x="8412467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/>
        </p:txBody>
      </p:sp>
      <p:sp>
        <p:nvSpPr>
          <p:cNvPr id="218" name="Google Shape;218;p13"/>
          <p:cNvSpPr txBox="1">
            <a:spLocks noGrp="1"/>
          </p:cNvSpPr>
          <p:nvPr>
            <p:ph type="title" idx="21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219" name="Google Shape;219;p13"/>
          <p:cNvGrpSpPr/>
          <p:nvPr/>
        </p:nvGrpSpPr>
        <p:grpSpPr>
          <a:xfrm>
            <a:off x="429434" y="345633"/>
            <a:ext cx="11537036" cy="6231491"/>
            <a:chOff x="322075" y="259225"/>
            <a:chExt cx="8652777" cy="4673618"/>
          </a:xfrm>
        </p:grpSpPr>
        <p:grpSp>
          <p:nvGrpSpPr>
            <p:cNvPr id="220" name="Google Shape;220;p13"/>
            <p:cNvGrpSpPr/>
            <p:nvPr/>
          </p:nvGrpSpPr>
          <p:grpSpPr>
            <a:xfrm rot="265293">
              <a:off x="477363" y="383131"/>
              <a:ext cx="485012" cy="642924"/>
              <a:chOff x="477400" y="383100"/>
              <a:chExt cx="484975" cy="642875"/>
            </a:xfrm>
          </p:grpSpPr>
          <p:sp>
            <p:nvSpPr>
              <p:cNvPr id="221" name="Google Shape;221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2" name="Google Shape;222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23" name="Google Shape;223;p13"/>
            <p:cNvGrpSpPr/>
            <p:nvPr/>
          </p:nvGrpSpPr>
          <p:grpSpPr>
            <a:xfrm rot="124479">
              <a:off x="8331734" y="267098"/>
              <a:ext cx="444855" cy="545076"/>
              <a:chOff x="8331913" y="266838"/>
              <a:chExt cx="444875" cy="545100"/>
            </a:xfrm>
          </p:grpSpPr>
          <p:sp>
            <p:nvSpPr>
              <p:cNvPr id="224" name="Google Shape;224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5" name="Google Shape;225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26" name="Google Shape;226;p13"/>
            <p:cNvGrpSpPr/>
            <p:nvPr/>
          </p:nvGrpSpPr>
          <p:grpSpPr>
            <a:xfrm>
              <a:off x="322075" y="4511074"/>
              <a:ext cx="191796" cy="304277"/>
              <a:chOff x="7707175" y="1074324"/>
              <a:chExt cx="191796" cy="304277"/>
            </a:xfrm>
          </p:grpSpPr>
          <p:sp>
            <p:nvSpPr>
              <p:cNvPr id="227" name="Google Shape;227;p13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8" name="Google Shape;228;p13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29" name="Google Shape;229;p13"/>
            <p:cNvSpPr/>
            <p:nvPr/>
          </p:nvSpPr>
          <p:spPr>
            <a:xfrm rot="2930519">
              <a:off x="8523371" y="4458875"/>
              <a:ext cx="358998" cy="408680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6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94" name="Google Shape;494;p26"/>
          <p:cNvGrpSpPr/>
          <p:nvPr/>
        </p:nvGrpSpPr>
        <p:grpSpPr>
          <a:xfrm rot="-2043141" flipH="1">
            <a:off x="10917848" y="392153"/>
            <a:ext cx="646691" cy="857243"/>
            <a:chOff x="477400" y="383100"/>
            <a:chExt cx="484975" cy="642875"/>
          </a:xfrm>
        </p:grpSpPr>
        <p:sp>
          <p:nvSpPr>
            <p:cNvPr id="495" name="Google Shape;495;p2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97" name="Google Shape;497;p26"/>
          <p:cNvGrpSpPr/>
          <p:nvPr/>
        </p:nvGrpSpPr>
        <p:grpSpPr>
          <a:xfrm flipH="1">
            <a:off x="442899" y="610751"/>
            <a:ext cx="593167" cy="726800"/>
            <a:chOff x="8331913" y="266838"/>
            <a:chExt cx="444875" cy="545100"/>
          </a:xfrm>
        </p:grpSpPr>
        <p:sp>
          <p:nvSpPr>
            <p:cNvPr id="498" name="Google Shape;498;p2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00" name="Google Shape;500;p26"/>
          <p:cNvGrpSpPr/>
          <p:nvPr/>
        </p:nvGrpSpPr>
        <p:grpSpPr>
          <a:xfrm rot="-1203309">
            <a:off x="11306501" y="5837985"/>
            <a:ext cx="462785" cy="462031"/>
            <a:chOff x="1527250" y="3032100"/>
            <a:chExt cx="239825" cy="239450"/>
          </a:xfrm>
        </p:grpSpPr>
        <p:sp>
          <p:nvSpPr>
            <p:cNvPr id="501" name="Google Shape;501;p26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3" name="Google Shape;503;p26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04" name="Google Shape;504;p26"/>
          <p:cNvSpPr/>
          <p:nvPr/>
        </p:nvSpPr>
        <p:spPr>
          <a:xfrm rot="-682696">
            <a:off x="447227" y="3049365"/>
            <a:ext cx="217436" cy="411456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5" name="Google Shape;505;p26"/>
          <p:cNvSpPr/>
          <p:nvPr/>
        </p:nvSpPr>
        <p:spPr>
          <a:xfrm rot="10535364">
            <a:off x="500145" y="5866341"/>
            <a:ext cx="478675" cy="544919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6" name="Google Shape;506;p26"/>
          <p:cNvSpPr/>
          <p:nvPr/>
        </p:nvSpPr>
        <p:spPr>
          <a:xfrm rot="-3029405">
            <a:off x="11605868" y="2559714"/>
            <a:ext cx="295761" cy="293028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7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09" name="Google Shape;509;p27"/>
          <p:cNvGrpSpPr/>
          <p:nvPr/>
        </p:nvGrpSpPr>
        <p:grpSpPr>
          <a:xfrm>
            <a:off x="445803" y="390287"/>
            <a:ext cx="11348701" cy="6242039"/>
            <a:chOff x="334352" y="292715"/>
            <a:chExt cx="8511526" cy="4681529"/>
          </a:xfrm>
        </p:grpSpPr>
        <p:grpSp>
          <p:nvGrpSpPr>
            <p:cNvPr id="510" name="Google Shape;510;p27"/>
            <p:cNvGrpSpPr/>
            <p:nvPr/>
          </p:nvGrpSpPr>
          <p:grpSpPr>
            <a:xfrm rot="1930052">
              <a:off x="8226990" y="4251607"/>
              <a:ext cx="484978" cy="642879"/>
              <a:chOff x="477400" y="383100"/>
              <a:chExt cx="484975" cy="642875"/>
            </a:xfrm>
          </p:grpSpPr>
          <p:sp>
            <p:nvSpPr>
              <p:cNvPr id="511" name="Google Shape;511;p27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12" name="Google Shape;512;p27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513" name="Google Shape;513;p27"/>
            <p:cNvGrpSpPr/>
            <p:nvPr/>
          </p:nvGrpSpPr>
          <p:grpSpPr>
            <a:xfrm rot="1324746">
              <a:off x="420490" y="429217"/>
              <a:ext cx="444891" cy="545120"/>
              <a:chOff x="8331913" y="266838"/>
              <a:chExt cx="444875" cy="545100"/>
            </a:xfrm>
          </p:grpSpPr>
          <p:sp>
            <p:nvSpPr>
              <p:cNvPr id="514" name="Google Shape;514;p27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15" name="Google Shape;515;p27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516" name="Google Shape;516;p27"/>
            <p:cNvSpPr/>
            <p:nvPr/>
          </p:nvSpPr>
          <p:spPr>
            <a:xfrm>
              <a:off x="2768125" y="4463150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7" name="Google Shape;517;p27"/>
            <p:cNvSpPr/>
            <p:nvPr/>
          </p:nvSpPr>
          <p:spPr>
            <a:xfrm rot="-1983784">
              <a:off x="3202375" y="3850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518" name="Google Shape;518;p27"/>
            <p:cNvGrpSpPr/>
            <p:nvPr/>
          </p:nvGrpSpPr>
          <p:grpSpPr>
            <a:xfrm>
              <a:off x="8482875" y="327836"/>
              <a:ext cx="191796" cy="304277"/>
              <a:chOff x="7707175" y="1074324"/>
              <a:chExt cx="191796" cy="304277"/>
            </a:xfrm>
          </p:grpSpPr>
          <p:sp>
            <p:nvSpPr>
              <p:cNvPr id="519" name="Google Shape;519;p27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20" name="Google Shape;520;p27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521" name="Google Shape;521;p27"/>
            <p:cNvSpPr/>
            <p:nvPr/>
          </p:nvSpPr>
          <p:spPr>
            <a:xfrm rot="-5532891">
              <a:off x="5848116" y="275637"/>
              <a:ext cx="358988" cy="40866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522" name="Google Shape;522;p27"/>
            <p:cNvGrpSpPr/>
            <p:nvPr/>
          </p:nvGrpSpPr>
          <p:grpSpPr>
            <a:xfrm rot="-6152559">
              <a:off x="502915" y="4433233"/>
              <a:ext cx="280060" cy="279622"/>
              <a:chOff x="1527250" y="3032100"/>
              <a:chExt cx="239825" cy="239450"/>
            </a:xfrm>
          </p:grpSpPr>
          <p:sp>
            <p:nvSpPr>
              <p:cNvPr id="523" name="Google Shape;523;p27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24" name="Google Shape;524;p27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25" name="Google Shape;525;p27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13" Type="http://schemas.openxmlformats.org/officeDocument/2006/relationships/image" Target="../media/image1.jpeg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7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pic>
        <p:nvPicPr>
          <p:cNvPr id="3" name="Picture 2" descr="A picture containing shape&#10;&#10;Description automatically generated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0651" y="342899"/>
            <a:ext cx="1209675" cy="1209675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hape&#10;&#10;Description automatically generated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925" y="266700"/>
            <a:ext cx="1276350" cy="12763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8.png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9.xml"/><Relationship Id="rId6" Type="http://schemas.openxmlformats.org/officeDocument/2006/relationships/audio" Target="../media/audio1.wav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9.xml"/><Relationship Id="rId6" Type="http://schemas.openxmlformats.org/officeDocument/2006/relationships/audio" Target="../media/audio1.wav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9.xml"/><Relationship Id="rId6" Type="http://schemas.openxmlformats.org/officeDocument/2006/relationships/audio" Target="../media/audio1.wav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7" Type="http://schemas.openxmlformats.org/officeDocument/2006/relationships/audio" Target="../media/audio2.wav"/><Relationship Id="rId6" Type="http://schemas.openxmlformats.org/officeDocument/2006/relationships/audio" Target="../media/audio1.wav"/><Relationship Id="rId5" Type="http://schemas.openxmlformats.org/officeDocument/2006/relationships/image" Target="../media/image16.png"/><Relationship Id="rId4" Type="http://schemas.openxmlformats.org/officeDocument/2006/relationships/image" Target="../media/image15.svg"/><Relationship Id="rId3" Type="http://schemas.openxmlformats.org/officeDocument/2006/relationships/image" Target="../media/image14.png"/><Relationship Id="rId2" Type="http://schemas.microsoft.com/office/2007/relationships/hdphoto" Target="../media/image13.wdp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644726" y="1446144"/>
            <a:ext cx="6752492" cy="3965712"/>
            <a:chOff x="2988212" y="1446144"/>
            <a:chExt cx="6075908" cy="3965712"/>
          </a:xfrm>
        </p:grpSpPr>
        <p:sp>
          <p:nvSpPr>
            <p:cNvPr id="2" name="TextBox 2"/>
            <p:cNvSpPr txBox="1"/>
            <p:nvPr/>
          </p:nvSpPr>
          <p:spPr>
            <a:xfrm>
              <a:off x="5294157" y="4207895"/>
              <a:ext cx="25869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Thị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Graphic 4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2988212" y="1446144"/>
              <a:ext cx="6075908" cy="3965712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6174" y="1818842"/>
            <a:ext cx="4035902" cy="1201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" contrast="3000"/>
                    </a14:imgEffect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sharpenSoften amount="6000"/>
                    </a14:imgEffect>
                  </a14:imgLayer>
                </a14:imgProps>
              </a:ext>
            </a:extLst>
          </a:blip>
          <a:srcRect t="587" b="84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830" y="353860"/>
            <a:ext cx="6956139" cy="20545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" contrast="3000"/>
                    </a14:imgEffect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sharpenSoften amount="6000"/>
                    </a14:imgEffect>
                  </a14:imgLayer>
                </a14:imgProps>
              </a:ext>
            </a:extLst>
          </a:blip>
          <a:srcRect t="587" b="84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268014" y="299543"/>
            <a:ext cx="11682248" cy="6258911"/>
          </a:xfrm>
          <a:prstGeom prst="roundRect">
            <a:avLst>
              <a:gd name="adj" fmla="val 9614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16314" y="357535"/>
            <a:ext cx="8484811" cy="1359929"/>
            <a:chOff x="5266879" y="1674341"/>
            <a:chExt cx="8484811" cy="1359929"/>
          </a:xfrm>
        </p:grpSpPr>
        <p:sp>
          <p:nvSpPr>
            <p:cNvPr id="16" name="Rectangle: Rounded Corners 15"/>
            <p:cNvSpPr/>
            <p:nvPr/>
          </p:nvSpPr>
          <p:spPr>
            <a:xfrm>
              <a:off x="5581708" y="2221139"/>
              <a:ext cx="8169982" cy="813131"/>
            </a:xfrm>
            <a:custGeom>
              <a:avLst/>
              <a:gdLst>
                <a:gd name="connsiteX0" fmla="*/ 0 w 8169982"/>
                <a:gd name="connsiteY0" fmla="*/ 135525 h 813131"/>
                <a:gd name="connsiteX1" fmla="*/ 135525 w 8169982"/>
                <a:gd name="connsiteY1" fmla="*/ 0 h 813131"/>
                <a:gd name="connsiteX2" fmla="*/ 8034457 w 8169982"/>
                <a:gd name="connsiteY2" fmla="*/ 0 h 813131"/>
                <a:gd name="connsiteX3" fmla="*/ 8169982 w 8169982"/>
                <a:gd name="connsiteY3" fmla="*/ 135525 h 813131"/>
                <a:gd name="connsiteX4" fmla="*/ 8169982 w 8169982"/>
                <a:gd name="connsiteY4" fmla="*/ 677606 h 813131"/>
                <a:gd name="connsiteX5" fmla="*/ 8034457 w 8169982"/>
                <a:gd name="connsiteY5" fmla="*/ 813131 h 813131"/>
                <a:gd name="connsiteX6" fmla="*/ 135525 w 8169982"/>
                <a:gd name="connsiteY6" fmla="*/ 813131 h 813131"/>
                <a:gd name="connsiteX7" fmla="*/ 0 w 8169982"/>
                <a:gd name="connsiteY7" fmla="*/ 677606 h 813131"/>
                <a:gd name="connsiteX8" fmla="*/ 0 w 8169982"/>
                <a:gd name="connsiteY8" fmla="*/ 135525 h 813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69982" h="813131" fill="none" extrusionOk="0">
                  <a:moveTo>
                    <a:pt x="0" y="135525"/>
                  </a:moveTo>
                  <a:cubicBezTo>
                    <a:pt x="-7846" y="57396"/>
                    <a:pt x="68521" y="8929"/>
                    <a:pt x="135525" y="0"/>
                  </a:cubicBezTo>
                  <a:cubicBezTo>
                    <a:pt x="1643570" y="-61902"/>
                    <a:pt x="7134858" y="-101778"/>
                    <a:pt x="8034457" y="0"/>
                  </a:cubicBezTo>
                  <a:cubicBezTo>
                    <a:pt x="8103300" y="-1883"/>
                    <a:pt x="8171482" y="58678"/>
                    <a:pt x="8169982" y="135525"/>
                  </a:cubicBezTo>
                  <a:cubicBezTo>
                    <a:pt x="8199534" y="288393"/>
                    <a:pt x="8204161" y="474620"/>
                    <a:pt x="8169982" y="677606"/>
                  </a:cubicBezTo>
                  <a:cubicBezTo>
                    <a:pt x="8162093" y="748592"/>
                    <a:pt x="8108431" y="809090"/>
                    <a:pt x="8034457" y="813131"/>
                  </a:cubicBezTo>
                  <a:cubicBezTo>
                    <a:pt x="6101449" y="670739"/>
                    <a:pt x="3007003" y="924232"/>
                    <a:pt x="135525" y="813131"/>
                  </a:cubicBezTo>
                  <a:cubicBezTo>
                    <a:pt x="58174" y="814383"/>
                    <a:pt x="-2354" y="763187"/>
                    <a:pt x="0" y="677606"/>
                  </a:cubicBezTo>
                  <a:cubicBezTo>
                    <a:pt x="-30954" y="419886"/>
                    <a:pt x="-13391" y="192077"/>
                    <a:pt x="0" y="135525"/>
                  </a:cubicBezTo>
                  <a:close/>
                </a:path>
                <a:path w="8169982" h="813131" stroke="0" extrusionOk="0">
                  <a:moveTo>
                    <a:pt x="0" y="135525"/>
                  </a:moveTo>
                  <a:cubicBezTo>
                    <a:pt x="-8982" y="48807"/>
                    <a:pt x="59885" y="-1324"/>
                    <a:pt x="135525" y="0"/>
                  </a:cubicBezTo>
                  <a:cubicBezTo>
                    <a:pt x="2151501" y="-164947"/>
                    <a:pt x="6629134" y="-52288"/>
                    <a:pt x="8034457" y="0"/>
                  </a:cubicBezTo>
                  <a:cubicBezTo>
                    <a:pt x="8108681" y="-9772"/>
                    <a:pt x="8159688" y="62325"/>
                    <a:pt x="8169982" y="135525"/>
                  </a:cubicBezTo>
                  <a:cubicBezTo>
                    <a:pt x="8205668" y="285715"/>
                    <a:pt x="8203777" y="501700"/>
                    <a:pt x="8169982" y="677606"/>
                  </a:cubicBezTo>
                  <a:cubicBezTo>
                    <a:pt x="8175558" y="759653"/>
                    <a:pt x="8102192" y="800188"/>
                    <a:pt x="8034457" y="813131"/>
                  </a:cubicBezTo>
                  <a:cubicBezTo>
                    <a:pt x="6607703" y="971672"/>
                    <a:pt x="2746279" y="671295"/>
                    <a:pt x="135525" y="813131"/>
                  </a:cubicBezTo>
                  <a:cubicBezTo>
                    <a:pt x="60382" y="818306"/>
                    <a:pt x="11731" y="748375"/>
                    <a:pt x="0" y="677606"/>
                  </a:cubicBezTo>
                  <a:cubicBezTo>
                    <a:pt x="31373" y="563344"/>
                    <a:pt x="-23442" y="359543"/>
                    <a:pt x="0" y="135525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de-DE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 nhẩm: 60 000 – 30 000 = ?</a:t>
              </a:r>
              <a:endPara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66879" y="1674341"/>
              <a:ext cx="1093595" cy="1093595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225959" y="1574229"/>
            <a:ext cx="5416170" cy="3426396"/>
            <a:chOff x="6225959" y="1574229"/>
            <a:chExt cx="5416170" cy="3426396"/>
          </a:xfrm>
        </p:grpSpPr>
        <p:pic>
          <p:nvPicPr>
            <p:cNvPr id="18" name="Graphic 17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25959" y="1574229"/>
              <a:ext cx="5416170" cy="3426396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6839013" y="3112391"/>
              <a:ext cx="3942412" cy="147732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90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30 000</a:t>
              </a:r>
              <a:endParaRPr kumimoji="0" lang="en-US" sz="9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" contrast="3000"/>
                    </a14:imgEffect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sharpenSoften amount="6000"/>
                    </a14:imgEffect>
                  </a14:imgLayer>
                </a14:imgProps>
              </a:ext>
            </a:extLst>
          </a:blip>
          <a:srcRect t="587" b="84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: Rounded Corners 12"/>
          <p:cNvSpPr/>
          <p:nvPr/>
        </p:nvSpPr>
        <p:spPr>
          <a:xfrm>
            <a:off x="268014" y="299543"/>
            <a:ext cx="11682248" cy="6258911"/>
          </a:xfrm>
          <a:prstGeom prst="roundRect">
            <a:avLst>
              <a:gd name="adj" fmla="val 9614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16314" y="357535"/>
            <a:ext cx="7122735" cy="1359929"/>
            <a:chOff x="5266879" y="1674341"/>
            <a:chExt cx="7122735" cy="1359929"/>
          </a:xfrm>
        </p:grpSpPr>
        <p:sp>
          <p:nvSpPr>
            <p:cNvPr id="20" name="Rectangle: Rounded Corners 19"/>
            <p:cNvSpPr/>
            <p:nvPr/>
          </p:nvSpPr>
          <p:spPr>
            <a:xfrm>
              <a:off x="5864989" y="2221139"/>
              <a:ext cx="6524625" cy="813131"/>
            </a:xfrm>
            <a:custGeom>
              <a:avLst/>
              <a:gdLst>
                <a:gd name="connsiteX0" fmla="*/ 0 w 6524625"/>
                <a:gd name="connsiteY0" fmla="*/ 135525 h 813131"/>
                <a:gd name="connsiteX1" fmla="*/ 135525 w 6524625"/>
                <a:gd name="connsiteY1" fmla="*/ 0 h 813131"/>
                <a:gd name="connsiteX2" fmla="*/ 6389100 w 6524625"/>
                <a:gd name="connsiteY2" fmla="*/ 0 h 813131"/>
                <a:gd name="connsiteX3" fmla="*/ 6524625 w 6524625"/>
                <a:gd name="connsiteY3" fmla="*/ 135525 h 813131"/>
                <a:gd name="connsiteX4" fmla="*/ 6524625 w 6524625"/>
                <a:gd name="connsiteY4" fmla="*/ 677606 h 813131"/>
                <a:gd name="connsiteX5" fmla="*/ 6389100 w 6524625"/>
                <a:gd name="connsiteY5" fmla="*/ 813131 h 813131"/>
                <a:gd name="connsiteX6" fmla="*/ 135525 w 6524625"/>
                <a:gd name="connsiteY6" fmla="*/ 813131 h 813131"/>
                <a:gd name="connsiteX7" fmla="*/ 0 w 6524625"/>
                <a:gd name="connsiteY7" fmla="*/ 677606 h 813131"/>
                <a:gd name="connsiteX8" fmla="*/ 0 w 6524625"/>
                <a:gd name="connsiteY8" fmla="*/ 135525 h 813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24625" h="813131" fill="none" extrusionOk="0">
                  <a:moveTo>
                    <a:pt x="0" y="135525"/>
                  </a:moveTo>
                  <a:cubicBezTo>
                    <a:pt x="-7846" y="57396"/>
                    <a:pt x="68521" y="8929"/>
                    <a:pt x="135525" y="0"/>
                  </a:cubicBezTo>
                  <a:cubicBezTo>
                    <a:pt x="1808969" y="-61902"/>
                    <a:pt x="3540426" y="-101778"/>
                    <a:pt x="6389100" y="0"/>
                  </a:cubicBezTo>
                  <a:cubicBezTo>
                    <a:pt x="6457943" y="-1883"/>
                    <a:pt x="6526125" y="58678"/>
                    <a:pt x="6524625" y="135525"/>
                  </a:cubicBezTo>
                  <a:cubicBezTo>
                    <a:pt x="6554177" y="288393"/>
                    <a:pt x="6558804" y="474620"/>
                    <a:pt x="6524625" y="677606"/>
                  </a:cubicBezTo>
                  <a:cubicBezTo>
                    <a:pt x="6516736" y="748592"/>
                    <a:pt x="6463074" y="809090"/>
                    <a:pt x="6389100" y="813131"/>
                  </a:cubicBezTo>
                  <a:cubicBezTo>
                    <a:pt x="4767136" y="670739"/>
                    <a:pt x="2153299" y="924232"/>
                    <a:pt x="135525" y="813131"/>
                  </a:cubicBezTo>
                  <a:cubicBezTo>
                    <a:pt x="58174" y="814383"/>
                    <a:pt x="-2354" y="763187"/>
                    <a:pt x="0" y="677606"/>
                  </a:cubicBezTo>
                  <a:cubicBezTo>
                    <a:pt x="-30954" y="419886"/>
                    <a:pt x="-13391" y="192077"/>
                    <a:pt x="0" y="135525"/>
                  </a:cubicBezTo>
                  <a:close/>
                </a:path>
                <a:path w="6524625" h="813131" stroke="0" extrusionOk="0">
                  <a:moveTo>
                    <a:pt x="0" y="135525"/>
                  </a:moveTo>
                  <a:cubicBezTo>
                    <a:pt x="-8982" y="48807"/>
                    <a:pt x="59885" y="-1324"/>
                    <a:pt x="135525" y="0"/>
                  </a:cubicBezTo>
                  <a:cubicBezTo>
                    <a:pt x="2979926" y="-164947"/>
                    <a:pt x="3530678" y="-52288"/>
                    <a:pt x="6389100" y="0"/>
                  </a:cubicBezTo>
                  <a:cubicBezTo>
                    <a:pt x="6463324" y="-9772"/>
                    <a:pt x="6514331" y="62325"/>
                    <a:pt x="6524625" y="135525"/>
                  </a:cubicBezTo>
                  <a:cubicBezTo>
                    <a:pt x="6560311" y="285715"/>
                    <a:pt x="6558420" y="501700"/>
                    <a:pt x="6524625" y="677606"/>
                  </a:cubicBezTo>
                  <a:cubicBezTo>
                    <a:pt x="6530201" y="759653"/>
                    <a:pt x="6456835" y="800188"/>
                    <a:pt x="6389100" y="813131"/>
                  </a:cubicBezTo>
                  <a:cubicBezTo>
                    <a:pt x="4180316" y="971672"/>
                    <a:pt x="1333829" y="671295"/>
                    <a:pt x="135525" y="813131"/>
                  </a:cubicBezTo>
                  <a:cubicBezTo>
                    <a:pt x="60382" y="818306"/>
                    <a:pt x="11731" y="748375"/>
                    <a:pt x="0" y="677606"/>
                  </a:cubicBezTo>
                  <a:cubicBezTo>
                    <a:pt x="31373" y="563344"/>
                    <a:pt x="-23442" y="359543"/>
                    <a:pt x="0" y="135525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de-DE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 nhẩm 39 000 – 5 000 = ?</a:t>
              </a:r>
              <a:endPara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66879" y="1674341"/>
              <a:ext cx="1093595" cy="1093595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6225959" y="1574229"/>
            <a:ext cx="5416170" cy="3426396"/>
            <a:chOff x="6225959" y="1574229"/>
            <a:chExt cx="5416170" cy="3426396"/>
          </a:xfrm>
        </p:grpSpPr>
        <p:pic>
          <p:nvPicPr>
            <p:cNvPr id="23" name="Graphic 22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25959" y="1574229"/>
              <a:ext cx="5416170" cy="3426396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6839013" y="3112391"/>
              <a:ext cx="3942412" cy="147732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90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34 000</a:t>
              </a:r>
              <a:endParaRPr kumimoji="0" lang="en-US" sz="9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" contrast="3000"/>
                    </a14:imgEffect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sharpenSoften amount="6000"/>
                    </a14:imgEffect>
                  </a14:imgLayer>
                </a14:imgProps>
              </a:ext>
            </a:extLst>
          </a:blip>
          <a:srcRect t="587" b="84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: Rounded Corners 12"/>
          <p:cNvSpPr/>
          <p:nvPr/>
        </p:nvSpPr>
        <p:spPr>
          <a:xfrm>
            <a:off x="268014" y="299543"/>
            <a:ext cx="11682248" cy="6258911"/>
          </a:xfrm>
          <a:prstGeom prst="roundRect">
            <a:avLst>
              <a:gd name="adj" fmla="val 9614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16314" y="357535"/>
            <a:ext cx="7494211" cy="1359929"/>
            <a:chOff x="5266879" y="1674341"/>
            <a:chExt cx="7494211" cy="1359929"/>
          </a:xfrm>
        </p:grpSpPr>
        <p:sp>
          <p:nvSpPr>
            <p:cNvPr id="20" name="Rectangle: Rounded Corners 19"/>
            <p:cNvSpPr/>
            <p:nvPr/>
          </p:nvSpPr>
          <p:spPr>
            <a:xfrm>
              <a:off x="5979289" y="2221139"/>
              <a:ext cx="6781801" cy="813131"/>
            </a:xfrm>
            <a:custGeom>
              <a:avLst/>
              <a:gdLst>
                <a:gd name="connsiteX0" fmla="*/ 0 w 6781801"/>
                <a:gd name="connsiteY0" fmla="*/ 135525 h 813131"/>
                <a:gd name="connsiteX1" fmla="*/ 135525 w 6781801"/>
                <a:gd name="connsiteY1" fmla="*/ 0 h 813131"/>
                <a:gd name="connsiteX2" fmla="*/ 6646276 w 6781801"/>
                <a:gd name="connsiteY2" fmla="*/ 0 h 813131"/>
                <a:gd name="connsiteX3" fmla="*/ 6781801 w 6781801"/>
                <a:gd name="connsiteY3" fmla="*/ 135525 h 813131"/>
                <a:gd name="connsiteX4" fmla="*/ 6781801 w 6781801"/>
                <a:gd name="connsiteY4" fmla="*/ 677606 h 813131"/>
                <a:gd name="connsiteX5" fmla="*/ 6646276 w 6781801"/>
                <a:gd name="connsiteY5" fmla="*/ 813131 h 813131"/>
                <a:gd name="connsiteX6" fmla="*/ 135525 w 6781801"/>
                <a:gd name="connsiteY6" fmla="*/ 813131 h 813131"/>
                <a:gd name="connsiteX7" fmla="*/ 0 w 6781801"/>
                <a:gd name="connsiteY7" fmla="*/ 677606 h 813131"/>
                <a:gd name="connsiteX8" fmla="*/ 0 w 6781801"/>
                <a:gd name="connsiteY8" fmla="*/ 135525 h 813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81801" h="813131" fill="none" extrusionOk="0">
                  <a:moveTo>
                    <a:pt x="0" y="135525"/>
                  </a:moveTo>
                  <a:cubicBezTo>
                    <a:pt x="-7846" y="57396"/>
                    <a:pt x="68521" y="8929"/>
                    <a:pt x="135525" y="0"/>
                  </a:cubicBezTo>
                  <a:cubicBezTo>
                    <a:pt x="1208036" y="-61902"/>
                    <a:pt x="3986064" y="-101778"/>
                    <a:pt x="6646276" y="0"/>
                  </a:cubicBezTo>
                  <a:cubicBezTo>
                    <a:pt x="6715119" y="-1883"/>
                    <a:pt x="6783301" y="58678"/>
                    <a:pt x="6781801" y="135525"/>
                  </a:cubicBezTo>
                  <a:cubicBezTo>
                    <a:pt x="6811353" y="288393"/>
                    <a:pt x="6815980" y="474620"/>
                    <a:pt x="6781801" y="677606"/>
                  </a:cubicBezTo>
                  <a:cubicBezTo>
                    <a:pt x="6773912" y="748592"/>
                    <a:pt x="6720250" y="809090"/>
                    <a:pt x="6646276" y="813131"/>
                  </a:cubicBezTo>
                  <a:cubicBezTo>
                    <a:pt x="4686790" y="670739"/>
                    <a:pt x="2452957" y="924232"/>
                    <a:pt x="135525" y="813131"/>
                  </a:cubicBezTo>
                  <a:cubicBezTo>
                    <a:pt x="58174" y="814383"/>
                    <a:pt x="-2354" y="763187"/>
                    <a:pt x="0" y="677606"/>
                  </a:cubicBezTo>
                  <a:cubicBezTo>
                    <a:pt x="-30954" y="419886"/>
                    <a:pt x="-13391" y="192077"/>
                    <a:pt x="0" y="135525"/>
                  </a:cubicBezTo>
                  <a:close/>
                </a:path>
                <a:path w="6781801" h="813131" stroke="0" extrusionOk="0">
                  <a:moveTo>
                    <a:pt x="0" y="135525"/>
                  </a:moveTo>
                  <a:cubicBezTo>
                    <a:pt x="-8982" y="48807"/>
                    <a:pt x="59885" y="-1324"/>
                    <a:pt x="135525" y="0"/>
                  </a:cubicBezTo>
                  <a:cubicBezTo>
                    <a:pt x="2005299" y="-164947"/>
                    <a:pt x="4558868" y="-52288"/>
                    <a:pt x="6646276" y="0"/>
                  </a:cubicBezTo>
                  <a:cubicBezTo>
                    <a:pt x="6720500" y="-9772"/>
                    <a:pt x="6771507" y="62325"/>
                    <a:pt x="6781801" y="135525"/>
                  </a:cubicBezTo>
                  <a:cubicBezTo>
                    <a:pt x="6817487" y="285715"/>
                    <a:pt x="6815596" y="501700"/>
                    <a:pt x="6781801" y="677606"/>
                  </a:cubicBezTo>
                  <a:cubicBezTo>
                    <a:pt x="6787377" y="759653"/>
                    <a:pt x="6714011" y="800188"/>
                    <a:pt x="6646276" y="813131"/>
                  </a:cubicBezTo>
                  <a:cubicBezTo>
                    <a:pt x="5443596" y="971672"/>
                    <a:pt x="2982359" y="671295"/>
                    <a:pt x="135525" y="813131"/>
                  </a:cubicBezTo>
                  <a:cubicBezTo>
                    <a:pt x="60382" y="818306"/>
                    <a:pt x="11731" y="748375"/>
                    <a:pt x="0" y="677606"/>
                  </a:cubicBezTo>
                  <a:cubicBezTo>
                    <a:pt x="31373" y="563344"/>
                    <a:pt x="-23442" y="359543"/>
                    <a:pt x="0" y="135525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de-DE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 nhẩm 58 000 – 4 000 = ?</a:t>
              </a:r>
              <a:endPara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66879" y="1674341"/>
              <a:ext cx="1093595" cy="1093595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6225959" y="1574229"/>
            <a:ext cx="5416170" cy="3426396"/>
            <a:chOff x="6225959" y="1574229"/>
            <a:chExt cx="5416170" cy="3426396"/>
          </a:xfrm>
        </p:grpSpPr>
        <p:pic>
          <p:nvPicPr>
            <p:cNvPr id="23" name="Graphic 22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25959" y="1574229"/>
              <a:ext cx="5416170" cy="3426396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6839013" y="3112391"/>
              <a:ext cx="3942412" cy="147732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90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54 000</a:t>
              </a:r>
              <a:endParaRPr kumimoji="0" lang="en-US" sz="9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3000"/>
                    </a14:imgEffect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 t="39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aphic 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83669" y="4698446"/>
            <a:ext cx="7864302" cy="19588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40" y="2872947"/>
            <a:ext cx="2551882" cy="22120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650"/>
                                  </p:stCondLst>
                                  <p:childTnLst>
                                    <p:animMotion origin="layout" path="M 5E-6 -0.00069 C 0.01303 0.0081 0.05899 -0.00949 0.08711 0.0169 C 0.10456 0.03449 0.16081 0.0544 0.18946 0.09422 C 0.2254 0.12986 0.25274 0.14375 0.27058 0.15139 C 0.28751 0.17246 0.31368 0.17431 0.33112 0.17755 C 0.35456 0.17547 0.35586 0.18472 0.37982 0.16713 C 0.39584 0.16042 0.39063 0.1581 0.39727 0.14931 " pathEditMode="relative" rAng="0" ptsTypes="AA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57" y="89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waii Bubble Tea Bran MK Plan by Slidesgo">
  <a:themeElements>
    <a:clrScheme name="Simple Light">
      <a:dk1>
        <a:srgbClr val="333333"/>
      </a:dk1>
      <a:lt1>
        <a:srgbClr val="F5EAD8"/>
      </a:lt1>
      <a:dk2>
        <a:srgbClr val="DEC1E3"/>
      </a:dk2>
      <a:lt2>
        <a:srgbClr val="95739C"/>
      </a:lt2>
      <a:accent1>
        <a:srgbClr val="E64F1C"/>
      </a:accent1>
      <a:accent2>
        <a:srgbClr val="F5A6A2"/>
      </a:accent2>
      <a:accent3>
        <a:srgbClr val="F48717"/>
      </a:accent3>
      <a:accent4>
        <a:srgbClr val="C9D221"/>
      </a:accent4>
      <a:accent5>
        <a:srgbClr val="21B0CD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85A31"/>
      </a:accent1>
      <a:accent2>
        <a:srgbClr val="FFA833"/>
      </a:accent2>
      <a:accent3>
        <a:srgbClr val="91C429"/>
      </a:accent3>
      <a:accent4>
        <a:srgbClr val="0DADD2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</Words>
  <Application>WPS Presentation</Application>
  <PresentationFormat>Widescreen</PresentationFormat>
  <Paragraphs>14</Paragraphs>
  <Slides>6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25" baseType="lpstr">
      <vt:lpstr>Arial</vt:lpstr>
      <vt:lpstr>SimSun</vt:lpstr>
      <vt:lpstr>Wingdings</vt:lpstr>
      <vt:lpstr>Arial</vt:lpstr>
      <vt:lpstr>Caveat Brush</vt:lpstr>
      <vt:lpstr>Segoe Print</vt:lpstr>
      <vt:lpstr>Love Ya Like A Sister</vt:lpstr>
      <vt:lpstr>Wide Latin</vt:lpstr>
      <vt:lpstr>Karla</vt:lpstr>
      <vt:lpstr>Bebas Neue</vt:lpstr>
      <vt:lpstr>Calibri</vt:lpstr>
      <vt:lpstr>Calibri</vt:lpstr>
      <vt:lpstr>Times New Roman</vt:lpstr>
      <vt:lpstr>Microsoft YaHei</vt:lpstr>
      <vt:lpstr>Arial Unicode MS</vt:lpstr>
      <vt:lpstr>Calibri Light</vt:lpstr>
      <vt:lpstr>等线</vt:lpstr>
      <vt:lpstr>Kawaii Bubble Tea Bran MK Plan by Slidesgo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15</cp:revision>
  <dcterms:created xsi:type="dcterms:W3CDTF">2023-02-05T01:20:00Z</dcterms:created>
  <dcterms:modified xsi:type="dcterms:W3CDTF">2024-05-05T08:40:44Z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B0D482062AE34FB4A91CB369D0332ADB_12</vt:lpwstr>
  </property>
  <property fmtid="{D5CDD505-2E9C-101B-9397-08002B2CF9AE}" pid="3" name="KSOProductBuildVer">
    <vt:lpwstr>1033-12.2.0.16731</vt:lpwstr>
  </property>
</Properties>
</file>