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57" r:id="rId7"/>
    <p:sldId id="265" r:id="rId8"/>
    <p:sldId id="258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92A3-AA17-449C-A33F-388CF8222066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3029-173F-41AA-BA41-FA223AE02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92A3-AA17-449C-A33F-388CF8222066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3029-173F-41AA-BA41-FA223AE02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92A3-AA17-449C-A33F-388CF8222066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3029-173F-41AA-BA41-FA223AE02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92A3-AA17-449C-A33F-388CF8222066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3029-173F-41AA-BA41-FA223AE02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92A3-AA17-449C-A33F-388CF8222066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3029-173F-41AA-BA41-FA223AE02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92A3-AA17-449C-A33F-388CF8222066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3029-173F-41AA-BA41-FA223AE02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92A3-AA17-449C-A33F-388CF8222066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3029-173F-41AA-BA41-FA223AE02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92A3-AA17-449C-A33F-388CF8222066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3029-173F-41AA-BA41-FA223AE02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92A3-AA17-449C-A33F-388CF8222066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3029-173F-41AA-BA41-FA223AE02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92A3-AA17-449C-A33F-388CF8222066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3029-173F-41AA-BA41-FA223AE02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92A3-AA17-449C-A33F-388CF8222066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3029-173F-41AA-BA41-FA223AE02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692A3-AA17-449C-A33F-388CF8222066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23029-173F-41AA-BA41-FA223AE02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DELL\Downloads\Ha&#768;nh%20trang%20s&#244;&#769;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BEAC7"/>
            </a:gs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5472" y="714356"/>
            <a:ext cx="7858180" cy="1000132"/>
          </a:xfrm>
        </p:spPr>
        <p:txBody>
          <a:bodyPr>
            <a:normAutofit fontScale="90000"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HP001 5 hàng" pitchFamily="34" charset="-93"/>
              </a:rPr>
              <a:t>Thứ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-93"/>
              </a:rPr>
              <a:t> n</a:t>
            </a:r>
            <a:r>
              <a:rPr lang="vi-VN" sz="3200" b="1" dirty="0">
                <a:solidFill>
                  <a:srgbClr val="FFFF00"/>
                </a:solidFill>
                <a:latin typeface="HP001 5 hàng" pitchFamily="34" charset="-93"/>
              </a:rPr>
              <a:t>ăm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-93"/>
              </a:rPr>
              <a:t>ngày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-93"/>
              </a:rPr>
              <a:t> 16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-93"/>
              </a:rPr>
              <a:t>tháng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-93"/>
              </a:rPr>
              <a:t> 9 n</a:t>
            </a:r>
            <a:r>
              <a:rPr lang="vi-VN" sz="3200" b="1" dirty="0">
                <a:solidFill>
                  <a:srgbClr val="FFFF00"/>
                </a:solidFill>
                <a:latin typeface="HP001 5 hàng" pitchFamily="34" charset="-93"/>
              </a:rPr>
              <a:t>ăm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-93"/>
              </a:rPr>
              <a:t> 2021</a:t>
            </a:r>
            <a:br>
              <a:rPr lang="en-US" sz="3200" b="1" dirty="0">
                <a:solidFill>
                  <a:srgbClr val="FFFF00"/>
                </a:solidFill>
                <a:latin typeface="HP001 5 hàng" pitchFamily="34" charset="-93"/>
              </a:rPr>
            </a:br>
            <a:endParaRPr lang="en-US" sz="2800" b="1" dirty="0">
              <a:solidFill>
                <a:srgbClr val="FFFF00"/>
              </a:solidFill>
              <a:latin typeface="HP001 5 hàng" pitchFamily="34" charset="-93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8414" y="1357298"/>
            <a:ext cx="6400800" cy="107157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FF00"/>
                </a:solidFill>
                <a:latin typeface="HP001 5 hàng" pitchFamily="34" charset="-93"/>
              </a:rPr>
              <a:t>Môn</a:t>
            </a:r>
            <a:r>
              <a:rPr lang="en-US" b="1" dirty="0">
                <a:solidFill>
                  <a:srgbClr val="FFFF00"/>
                </a:solidFill>
                <a:latin typeface="HP001 5 hàng" pitchFamily="34" charset="-93"/>
              </a:rPr>
              <a:t>: </a:t>
            </a:r>
            <a:r>
              <a:rPr lang="en-US" b="1" dirty="0" err="1">
                <a:solidFill>
                  <a:srgbClr val="FFFF00"/>
                </a:solidFill>
                <a:latin typeface="HP001 5 hàng" pitchFamily="34" charset="-93"/>
              </a:rPr>
              <a:t>Tự</a:t>
            </a:r>
            <a:r>
              <a:rPr lang="en-US" b="1" dirty="0">
                <a:solidFill>
                  <a:srgbClr val="FFFF00"/>
                </a:solidFill>
                <a:latin typeface="HP001 5 hàng" pitchFamily="34" charset="-93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HP001 5 hàng" pitchFamily="34" charset="-93"/>
              </a:rPr>
              <a:t>nhiên</a:t>
            </a:r>
            <a:r>
              <a:rPr lang="en-US" b="1" dirty="0">
                <a:solidFill>
                  <a:srgbClr val="FFFF00"/>
                </a:solidFill>
                <a:latin typeface="HP001 5 hàng" pitchFamily="34" charset="-93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HP001 5 hàng" pitchFamily="34" charset="-93"/>
              </a:rPr>
              <a:t>và</a:t>
            </a:r>
            <a:r>
              <a:rPr lang="en-US" b="1" dirty="0">
                <a:solidFill>
                  <a:srgbClr val="FFFF00"/>
                </a:solidFill>
                <a:latin typeface="HP001 5 hàng" pitchFamily="34" charset="-93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HP001 5 hàng" pitchFamily="34" charset="-93"/>
              </a:rPr>
              <a:t>xã</a:t>
            </a:r>
            <a:r>
              <a:rPr lang="en-US" b="1" dirty="0">
                <a:solidFill>
                  <a:srgbClr val="FFFF00"/>
                </a:solidFill>
                <a:latin typeface="HP001 5 hàng" pitchFamily="34" charset="-93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HP001 5 hàng" pitchFamily="34" charset="-93"/>
              </a:rPr>
              <a:t>hội</a:t>
            </a:r>
            <a:br>
              <a:rPr lang="en-US" sz="2800" b="1" dirty="0">
                <a:solidFill>
                  <a:srgbClr val="FFFF00"/>
                </a:solidFill>
                <a:latin typeface="HP001 5 hàng" pitchFamily="34" charset="-93"/>
              </a:rPr>
            </a:b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595538" y="2643182"/>
            <a:ext cx="6400800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9720" y="428604"/>
            <a:ext cx="8572560" cy="59293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381224" y="457200"/>
            <a:ext cx="7715304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9720" y="285728"/>
            <a:ext cx="4286280" cy="5929354"/>
          </a:xfrm>
          <a:prstGeom prst="rect">
            <a:avLst/>
          </a:prstGeom>
        </p:spPr>
      </p:pic>
      <p:pic>
        <p:nvPicPr>
          <p:cNvPr id="5" name="Picture 4" descr="6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285728"/>
            <a:ext cx="428783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5472" y="714356"/>
            <a:ext cx="7858180" cy="1000132"/>
          </a:xfrm>
        </p:spPr>
        <p:txBody>
          <a:bodyPr>
            <a:normAutofit fontScale="90000"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HP001 5 hàng" pitchFamily="34" charset="-93"/>
              </a:rPr>
              <a:t>Thứ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-93"/>
              </a:rPr>
              <a:t> t</a:t>
            </a:r>
            <a:r>
              <a:rPr lang="vi-VN" sz="3200" b="1" dirty="0">
                <a:solidFill>
                  <a:srgbClr val="FFFF00"/>
                </a:solidFill>
                <a:latin typeface="HP001 5 hàng" pitchFamily="34" charset="-93"/>
              </a:rPr>
              <a:t>ư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-93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-93"/>
              </a:rPr>
              <a:t>ngày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-93"/>
              </a:rPr>
              <a:t> 15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-93"/>
              </a:rPr>
              <a:t>tháng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-93"/>
              </a:rPr>
              <a:t> 9 n</a:t>
            </a:r>
            <a:r>
              <a:rPr lang="vi-VN" sz="3200" b="1" dirty="0">
                <a:solidFill>
                  <a:srgbClr val="FFFF00"/>
                </a:solidFill>
                <a:latin typeface="HP001 5 hàng" pitchFamily="34" charset="-93"/>
              </a:rPr>
              <a:t>ăm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-93"/>
              </a:rPr>
              <a:t> 2021</a:t>
            </a:r>
            <a:br>
              <a:rPr lang="en-US" sz="3200" b="1" dirty="0">
                <a:solidFill>
                  <a:srgbClr val="FFFF00"/>
                </a:solidFill>
                <a:latin typeface="HP001 5 hàng" pitchFamily="34" charset="-93"/>
              </a:rPr>
            </a:br>
            <a:endParaRPr lang="en-US" sz="2800" b="1" dirty="0">
              <a:solidFill>
                <a:srgbClr val="FFFF00"/>
              </a:solidFill>
              <a:latin typeface="HP001 5 hàng" pitchFamily="34" charset="-93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8414" y="1357298"/>
            <a:ext cx="6400800" cy="107157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FF00"/>
                </a:solidFill>
                <a:latin typeface="HP001 5 hàng" pitchFamily="34" charset="-93"/>
              </a:rPr>
              <a:t>Môn</a:t>
            </a:r>
            <a:r>
              <a:rPr lang="en-US" b="1" dirty="0">
                <a:solidFill>
                  <a:srgbClr val="FFFF00"/>
                </a:solidFill>
                <a:latin typeface="HP001 5 hàng" pitchFamily="34" charset="-93"/>
              </a:rPr>
              <a:t>: </a:t>
            </a:r>
            <a:r>
              <a:rPr lang="en-US" b="1" dirty="0" err="1">
                <a:solidFill>
                  <a:srgbClr val="FFFF00"/>
                </a:solidFill>
                <a:latin typeface="HP001 5 hàng" pitchFamily="34" charset="-93"/>
              </a:rPr>
              <a:t>Tự</a:t>
            </a:r>
            <a:r>
              <a:rPr lang="en-US" b="1" dirty="0">
                <a:solidFill>
                  <a:srgbClr val="FFFF00"/>
                </a:solidFill>
                <a:latin typeface="HP001 5 hàng" pitchFamily="34" charset="-93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HP001 5 hàng" pitchFamily="34" charset="-93"/>
              </a:rPr>
              <a:t>nhiên</a:t>
            </a:r>
            <a:r>
              <a:rPr lang="en-US" b="1" dirty="0">
                <a:solidFill>
                  <a:srgbClr val="FFFF00"/>
                </a:solidFill>
                <a:latin typeface="HP001 5 hàng" pitchFamily="34" charset="-93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HP001 5 hàng" pitchFamily="34" charset="-93"/>
              </a:rPr>
              <a:t>và</a:t>
            </a:r>
            <a:r>
              <a:rPr lang="en-US" b="1" dirty="0">
                <a:solidFill>
                  <a:srgbClr val="FFFF00"/>
                </a:solidFill>
                <a:latin typeface="HP001 5 hàng" pitchFamily="34" charset="-93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HP001 5 hàng" pitchFamily="34" charset="-93"/>
              </a:rPr>
              <a:t>xã</a:t>
            </a:r>
            <a:r>
              <a:rPr lang="en-US" b="1" dirty="0">
                <a:solidFill>
                  <a:srgbClr val="FFFF00"/>
                </a:solidFill>
                <a:latin typeface="HP001 5 hàng" pitchFamily="34" charset="-93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HP001 5 hàng" pitchFamily="34" charset="-93"/>
              </a:rPr>
              <a:t>hội</a:t>
            </a:r>
            <a:br>
              <a:rPr lang="en-US" sz="2800" b="1" dirty="0">
                <a:solidFill>
                  <a:srgbClr val="FFFF00"/>
                </a:solidFill>
                <a:latin typeface="HP001 5 hàng" pitchFamily="34" charset="-93"/>
              </a:rPr>
            </a:b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809852" y="2000240"/>
            <a:ext cx="6400800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200" b="1" dirty="0" err="1">
                <a:solidFill>
                  <a:srgbClr val="FFFF00"/>
                </a:solidFill>
                <a:latin typeface="HP001 5 hàng" pitchFamily="34" charset="-93"/>
              </a:rPr>
              <a:t>Chủ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-93"/>
              </a:rPr>
              <a:t> </a:t>
            </a:r>
            <a:r>
              <a:rPr lang="vi-VN" sz="3200" b="1" dirty="0">
                <a:solidFill>
                  <a:srgbClr val="FFFF00"/>
                </a:solidFill>
                <a:latin typeface="HP001 5 hàng" pitchFamily="34" charset="-93"/>
              </a:rPr>
              <a:t>đề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-93"/>
              </a:rPr>
              <a:t> 1: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-93"/>
              </a:rPr>
              <a:t>Gia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-93"/>
              </a:rPr>
              <a:t> </a:t>
            </a:r>
            <a:r>
              <a:rPr lang="vi-VN" sz="3200" b="1" dirty="0">
                <a:solidFill>
                  <a:srgbClr val="FFFF00"/>
                </a:solidFill>
                <a:latin typeface="HP001 5 hàng" pitchFamily="34" charset="-93"/>
              </a:rPr>
              <a:t>đình</a:t>
            </a:r>
            <a:br>
              <a:rPr lang="en-US" sz="2800" b="1" dirty="0">
                <a:solidFill>
                  <a:srgbClr val="FFFF00"/>
                </a:solidFill>
                <a:latin typeface="HP001 5 hàng" pitchFamily="34" charset="-93"/>
              </a:rPr>
            </a:b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595538" y="2643182"/>
            <a:ext cx="6400800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200" b="1" dirty="0" err="1">
                <a:solidFill>
                  <a:srgbClr val="FFFF00"/>
                </a:solidFill>
                <a:latin typeface="HP001 5 hàng" pitchFamily="34" charset="-93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-93"/>
              </a:rPr>
              <a:t> 1: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-93"/>
              </a:rPr>
              <a:t>Kể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-93"/>
              </a:rPr>
              <a:t>về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-93"/>
              </a:rPr>
              <a:t>gia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-93"/>
              </a:rPr>
              <a:t> </a:t>
            </a:r>
            <a:r>
              <a:rPr lang="vi-VN" sz="3200" b="1" dirty="0">
                <a:solidFill>
                  <a:srgbClr val="FFFF00"/>
                </a:solidFill>
                <a:latin typeface="HP001 5 hàng" pitchFamily="34" charset="-93"/>
              </a:rPr>
              <a:t>đình</a:t>
            </a:r>
            <a:br>
              <a:rPr lang="en-US" sz="2800" b="1" dirty="0">
                <a:solidFill>
                  <a:srgbClr val="FFFF00"/>
                </a:solidFill>
                <a:latin typeface="HP001 5 hàng" pitchFamily="34" charset="-93"/>
              </a:rPr>
            </a:b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7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1158" y="428604"/>
            <a:ext cx="4357718" cy="5929354"/>
          </a:xfrm>
          <a:prstGeom prst="rect">
            <a:avLst/>
          </a:prstGeom>
        </p:spPr>
      </p:pic>
      <p:pic>
        <p:nvPicPr>
          <p:cNvPr id="6" name="Picture 5" descr="8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167438" y="428604"/>
            <a:ext cx="42164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5472" y="714356"/>
            <a:ext cx="7858180" cy="1000132"/>
          </a:xfrm>
        </p:spPr>
        <p:txBody>
          <a:bodyPr>
            <a:normAutofit fontScale="90000"/>
          </a:bodyPr>
          <a:lstStyle/>
          <a:p>
            <a:br>
              <a:rPr lang="en-US" sz="3200" b="1" dirty="0">
                <a:solidFill>
                  <a:srgbClr val="FFFF00"/>
                </a:solidFill>
                <a:latin typeface="HP001 5 hàng" pitchFamily="34" charset="-93"/>
              </a:rPr>
            </a:br>
            <a:endParaRPr lang="en-US" sz="2800" b="1" dirty="0">
              <a:solidFill>
                <a:srgbClr val="FFFF00"/>
              </a:solidFill>
              <a:latin typeface="HP001 5 hàng" pitchFamily="34" charset="-93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8414" y="1357298"/>
            <a:ext cx="6400800" cy="1071570"/>
          </a:xfrm>
        </p:spPr>
        <p:txBody>
          <a:bodyPr>
            <a:normAutofit/>
          </a:bodyPr>
          <a:lstStyle/>
          <a:p>
            <a:br>
              <a:rPr lang="en-US" sz="2800" b="1" dirty="0">
                <a:solidFill>
                  <a:srgbClr val="FFFF00"/>
                </a:solidFill>
                <a:latin typeface="HP001 5 hàng" pitchFamily="34" charset="-93"/>
              </a:rPr>
            </a:b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809852" y="2000240"/>
            <a:ext cx="6400800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br>
              <a:rPr lang="en-US" sz="2800" b="1" dirty="0">
                <a:solidFill>
                  <a:srgbClr val="FFFF00"/>
                </a:solidFill>
                <a:latin typeface="HP001 5 hàng" pitchFamily="34" charset="-93"/>
              </a:rPr>
            </a:b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595538" y="2643182"/>
            <a:ext cx="6400800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6" name="Hành trang số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09720" y="500042"/>
            <a:ext cx="8501122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7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1158" y="428604"/>
            <a:ext cx="4357718" cy="5929354"/>
          </a:xfrm>
          <a:prstGeom prst="rect">
            <a:avLst/>
          </a:prstGeom>
        </p:spPr>
      </p:pic>
      <p:pic>
        <p:nvPicPr>
          <p:cNvPr id="6" name="Picture 5" descr="8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167438" y="428604"/>
            <a:ext cx="4216400" cy="594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57</Words>
  <Application>Microsoft Office PowerPoint</Application>
  <PresentationFormat>Widescreen</PresentationFormat>
  <Paragraphs>9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HP001 5 hàng</vt:lpstr>
      <vt:lpstr>Office Theme</vt:lpstr>
      <vt:lpstr>PowerPoint Presentation</vt:lpstr>
      <vt:lpstr>Thứ năm ngày 16 tháng 9 năm 2021 </vt:lpstr>
      <vt:lpstr>PowerPoint Presentation</vt:lpstr>
      <vt:lpstr>PowerPoint Presentation</vt:lpstr>
      <vt:lpstr>PowerPoint Presentation</vt:lpstr>
      <vt:lpstr>Thứ tư, ngày 15 tháng 9 năm 2021 </vt:lpstr>
      <vt:lpstr>PowerPoint Presentation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Administrator</cp:lastModifiedBy>
  <cp:revision>5</cp:revision>
  <dcterms:created xsi:type="dcterms:W3CDTF">2021-09-15T04:32:49Z</dcterms:created>
  <dcterms:modified xsi:type="dcterms:W3CDTF">2022-09-06T00:41:57Z</dcterms:modified>
</cp:coreProperties>
</file>