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59" r:id="rId4"/>
    <p:sldId id="260" r:id="rId5"/>
    <p:sldId id="277" r:id="rId6"/>
    <p:sldId id="276" r:id="rId7"/>
    <p:sldId id="275" r:id="rId8"/>
    <p:sldId id="274" r:id="rId9"/>
    <p:sldId id="273" r:id="rId10"/>
    <p:sldId id="272" r:id="rId11"/>
    <p:sldId id="271" r:id="rId12"/>
    <p:sldId id="270" r:id="rId13"/>
    <p:sldId id="269" r:id="rId14"/>
    <p:sldId id="268" r:id="rId15"/>
    <p:sldId id="267" r:id="rId16"/>
    <p:sldId id="266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062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51FE2-AEAA-49C1-8981-EF8B8ABE394C}" type="datetimeFigureOut">
              <a:rPr lang="en-US" smtClean="0"/>
              <a:t>01/07/24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37F67-4687-4030-94EB-560B53386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768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51FE2-AEAA-49C1-8981-EF8B8ABE394C}" type="datetimeFigureOut">
              <a:rPr lang="en-US" smtClean="0"/>
              <a:t>01/07/24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37F67-4687-4030-94EB-560B53386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07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51FE2-AEAA-49C1-8981-EF8B8ABE394C}" type="datetimeFigureOut">
              <a:rPr lang="en-US" smtClean="0"/>
              <a:t>01/07/24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37F67-4687-4030-94EB-560B53386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3259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9DABB-6507-41EC-B54B-5FB345BE8E98}" type="datetimeFigureOut">
              <a:rPr lang="en-US" smtClean="0">
                <a:solidFill>
                  <a:srgbClr val="DFDCB7"/>
                </a:solidFill>
              </a:rPr>
              <a:pPr/>
              <a:t>01/07/24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B7183-D4BD-40C0-88EA-D6326D579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2978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9DABB-6507-41EC-B54B-5FB345BE8E98}" type="datetimeFigureOut">
              <a:rPr lang="en-US" smtClean="0">
                <a:solidFill>
                  <a:srgbClr val="DFDCB7"/>
                </a:solidFill>
              </a:rPr>
              <a:pPr/>
              <a:t>01/07/24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B7183-D4BD-40C0-88EA-D6326D579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0424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9DABB-6507-41EC-B54B-5FB345BE8E98}" type="datetimeFigureOut">
              <a:rPr lang="en-US" smtClean="0">
                <a:solidFill>
                  <a:srgbClr val="DFDCB7"/>
                </a:solidFill>
              </a:rPr>
              <a:pPr/>
              <a:t>01/07/24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B7183-D4BD-40C0-88EA-D6326D579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6468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9DABB-6507-41EC-B54B-5FB345BE8E98}" type="datetimeFigureOut">
              <a:rPr lang="en-US" smtClean="0">
                <a:solidFill>
                  <a:srgbClr val="DFDCB7"/>
                </a:solidFill>
              </a:rPr>
              <a:pPr/>
              <a:t>01/07/24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B7183-D4BD-40C0-88EA-D6326D579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8706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9DABB-6507-41EC-B54B-5FB345BE8E98}" type="datetimeFigureOut">
              <a:rPr lang="en-US" smtClean="0">
                <a:solidFill>
                  <a:srgbClr val="DFDCB7"/>
                </a:solidFill>
              </a:rPr>
              <a:pPr/>
              <a:t>01/07/24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B7183-D4BD-40C0-88EA-D6326D579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1877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9DABB-6507-41EC-B54B-5FB345BE8E98}" type="datetimeFigureOut">
              <a:rPr lang="en-US" smtClean="0">
                <a:solidFill>
                  <a:srgbClr val="DFDCB7"/>
                </a:solidFill>
              </a:rPr>
              <a:pPr/>
              <a:t>01/07/24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B7183-D4BD-40C0-88EA-D6326D579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7495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9DABB-6507-41EC-B54B-5FB345BE8E98}" type="datetimeFigureOut">
              <a:rPr lang="en-US" smtClean="0">
                <a:solidFill>
                  <a:srgbClr val="DFDCB7"/>
                </a:solidFill>
              </a:rPr>
              <a:pPr/>
              <a:t>01/07/24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B7183-D4BD-40C0-88EA-D6326D579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7700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9DABB-6507-41EC-B54B-5FB345BE8E98}" type="datetimeFigureOut">
              <a:rPr lang="en-US" smtClean="0">
                <a:solidFill>
                  <a:srgbClr val="DFDCB7"/>
                </a:solidFill>
              </a:rPr>
              <a:pPr/>
              <a:t>01/07/24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B7183-D4BD-40C0-88EA-D6326D579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048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51FE2-AEAA-49C1-8981-EF8B8ABE394C}" type="datetimeFigureOut">
              <a:rPr lang="en-US" smtClean="0"/>
              <a:t>01/07/24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37F67-4687-4030-94EB-560B53386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932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9DABB-6507-41EC-B54B-5FB345BE8E98}" type="datetimeFigureOut">
              <a:rPr lang="en-US" smtClean="0">
                <a:solidFill>
                  <a:srgbClr val="DFDCB7"/>
                </a:solidFill>
              </a:rPr>
              <a:pPr/>
              <a:t>01/07/24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B7183-D4BD-40C0-88EA-D6326D579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9167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9DABB-6507-41EC-B54B-5FB345BE8E98}" type="datetimeFigureOut">
              <a:rPr lang="en-US" smtClean="0">
                <a:solidFill>
                  <a:srgbClr val="DFDCB7"/>
                </a:solidFill>
              </a:rPr>
              <a:pPr/>
              <a:t>01/07/24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B7183-D4BD-40C0-88EA-D6326D579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03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9DABB-6507-41EC-B54B-5FB345BE8E98}" type="datetimeFigureOut">
              <a:rPr lang="en-US" smtClean="0">
                <a:solidFill>
                  <a:srgbClr val="DFDCB7"/>
                </a:solidFill>
              </a:rPr>
              <a:pPr/>
              <a:t>01/07/24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B7183-D4BD-40C0-88EA-D6326D579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73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51FE2-AEAA-49C1-8981-EF8B8ABE394C}" type="datetimeFigureOut">
              <a:rPr lang="en-US" smtClean="0"/>
              <a:t>01/07/24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37F67-4687-4030-94EB-560B53386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570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51FE2-AEAA-49C1-8981-EF8B8ABE394C}" type="datetimeFigureOut">
              <a:rPr lang="en-US" smtClean="0"/>
              <a:t>01/07/24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37F67-4687-4030-94EB-560B53386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223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51FE2-AEAA-49C1-8981-EF8B8ABE394C}" type="datetimeFigureOut">
              <a:rPr lang="en-US" smtClean="0"/>
              <a:t>01/07/24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37F67-4687-4030-94EB-560B53386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273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51FE2-AEAA-49C1-8981-EF8B8ABE394C}" type="datetimeFigureOut">
              <a:rPr lang="en-US" smtClean="0"/>
              <a:t>01/07/24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37F67-4687-4030-94EB-560B53386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197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51FE2-AEAA-49C1-8981-EF8B8ABE394C}" type="datetimeFigureOut">
              <a:rPr lang="en-US" smtClean="0"/>
              <a:t>01/07/24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37F67-4687-4030-94EB-560B53386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40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51FE2-AEAA-49C1-8981-EF8B8ABE394C}" type="datetimeFigureOut">
              <a:rPr lang="en-US" smtClean="0"/>
              <a:t>01/07/24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37F67-4687-4030-94EB-560B53386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762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51FE2-AEAA-49C1-8981-EF8B8ABE394C}" type="datetimeFigureOut">
              <a:rPr lang="en-US" smtClean="0"/>
              <a:t>01/07/24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37F67-4687-4030-94EB-560B53386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342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51FE2-AEAA-49C1-8981-EF8B8ABE394C}" type="datetimeFigureOut">
              <a:rPr lang="en-US" smtClean="0"/>
              <a:t>01/07/24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837F67-4687-4030-94EB-560B53386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104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19DABB-6507-41EC-B54B-5FB345BE8E98}" type="datetimeFigureOut">
              <a:rPr lang="en-US" smtClean="0">
                <a:solidFill>
                  <a:srgbClr val="DFDCB7"/>
                </a:solidFill>
              </a:rPr>
              <a:pPr/>
              <a:t>01/07/24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9B7183-D4BD-40C0-88EA-D6326D579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323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" y="0"/>
            <a:ext cx="917448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71600" y="152400"/>
            <a:ext cx="647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kern="0">
                <a:ln w="22225">
                  <a:solidFill>
                    <a:srgbClr val="ED7D31"/>
                  </a:solidFill>
                  <a:prstDash val="solid"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 </a:t>
            </a:r>
            <a:r>
              <a:rPr lang="en-US" sz="2400" b="1" kern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GĐĐT ĐẠI LỘC</a:t>
            </a:r>
          </a:p>
          <a:p>
            <a:pPr algn="ctr">
              <a:defRPr/>
            </a:pPr>
            <a:r>
              <a:rPr lang="en-US" sz="2400" b="1" kern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2400" b="1" kern="0">
                <a:ln w="22225">
                  <a:solidFill>
                    <a:srgbClr val="ED7D31"/>
                  </a:solidFill>
                  <a:prstDash val="solid"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 </a:t>
            </a:r>
            <a:r>
              <a:rPr lang="en-US" sz="2400" b="1" kern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TRƯƠNG HOÀNH</a:t>
            </a:r>
            <a:endParaRPr lang="en-US" sz="2400" b="1" kern="0" dirty="0">
              <a:ln w="22225">
                <a:solidFill>
                  <a:srgbClr val="ED7D31"/>
                </a:solidFill>
                <a:prstDash val="solid"/>
              </a:ln>
              <a:solidFill>
                <a:sysClr val="windowText" lastClr="000000">
                  <a:lumMod val="95000"/>
                  <a:lumOff val="5000"/>
                </a:sysClr>
              </a:solidFill>
              <a:effectLst>
                <a:glow rad="139700">
                  <a:srgbClr val="FFC000">
                    <a:satMod val="175000"/>
                    <a:alpha val="40000"/>
                  </a:srgbClr>
                </a:glow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1730781"/>
            <a:ext cx="8610600" cy="1651486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effectLst>
                  <a:glow rad="101600">
                    <a:srgbClr val="B1A089">
                      <a:satMod val="175000"/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ÁN MĨ THUẬT LỚP 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22466" y="3618590"/>
            <a:ext cx="59752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ln w="18000">
                  <a:solidFill>
                    <a:srgbClr val="9CBEB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dirty="0">
                <a:ln w="18000">
                  <a:solidFill>
                    <a:srgbClr val="9CBEB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8000">
                  <a:solidFill>
                    <a:srgbClr val="9CBEB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>
                <a:ln w="18000">
                  <a:solidFill>
                    <a:srgbClr val="9CBEB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smtClean="0">
                <a:ln w="18000">
                  <a:solidFill>
                    <a:srgbClr val="9CBEB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en-US" sz="4000" b="1">
                <a:ln w="18000">
                  <a:solidFill>
                    <a:srgbClr val="9CBEB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smtClean="0">
                <a:ln w="18000">
                  <a:solidFill>
                    <a:srgbClr val="9CBEB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en-US" sz="4000" b="1" i="1" dirty="0">
              <a:ln w="18000">
                <a:solidFill>
                  <a:srgbClr val="9CBEBD">
                    <a:satMod val="140000"/>
                  </a:srgb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  <a:reflection blurRad="6350" stA="60000" endA="900" endPos="58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06632" y="5105399"/>
            <a:ext cx="6351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effectLst>
                  <a:glow rad="101600">
                    <a:srgbClr val="9CBEBD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sz="3200">
                <a:solidFill>
                  <a:srgbClr val="002060"/>
                </a:solidFill>
                <a:effectLst>
                  <a:glow rad="101600">
                    <a:srgbClr val="9CBEBD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smtClean="0">
                <a:solidFill>
                  <a:srgbClr val="002060"/>
                </a:solidFill>
                <a:effectLst>
                  <a:glow rad="101600">
                    <a:srgbClr val="9CBEBD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 Trần Như Nguyện</a:t>
            </a:r>
            <a:endParaRPr lang="en-US" sz="3200" i="1" dirty="0">
              <a:solidFill>
                <a:srgbClr val="002060"/>
              </a:solidFill>
              <a:effectLst>
                <a:glow rad="101600">
                  <a:srgbClr val="9CBEBD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225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" y="0"/>
            <a:ext cx="9174480" cy="6880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304800" y="0"/>
            <a:ext cx="8458200" cy="990600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017494"/>
            <a:ext cx="4572000" cy="5699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00143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" y="0"/>
            <a:ext cx="9174480" cy="6880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81000"/>
            <a:ext cx="5334000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00143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" y="0"/>
            <a:ext cx="9174480" cy="6880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52400"/>
            <a:ext cx="5029200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00143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" y="0"/>
            <a:ext cx="9174480" cy="6880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28600"/>
            <a:ext cx="5181600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00143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" y="0"/>
            <a:ext cx="9174480" cy="6880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304800" y="0"/>
            <a:ext cx="8458200" cy="990600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Callout 3"/>
          <p:cNvSpPr/>
          <p:nvPr/>
        </p:nvSpPr>
        <p:spPr>
          <a:xfrm>
            <a:off x="1066800" y="1194852"/>
            <a:ext cx="7162800" cy="4953000"/>
          </a:xfrm>
          <a:prstGeom prst="wedgeEllipseCallout">
            <a:avLst>
              <a:gd name="adj1" fmla="val -29131"/>
              <a:gd name="adj2" fmla="val 57269"/>
            </a:avLst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379220" y="2133600"/>
            <a:ext cx="6477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002060"/>
                </a:solidFill>
                <a:latin typeface="UVN Bay Buom Hep Nang" pitchFamily="2" charset="0"/>
              </a:rPr>
              <a:t>Mỗi</a:t>
            </a:r>
            <a:r>
              <a:rPr lang="en-US" sz="4800" b="1" dirty="0" smtClean="0">
                <a:solidFill>
                  <a:srgbClr val="002060"/>
                </a:solidFill>
                <a:latin typeface="UVN Bay Buom Hep Nang" pitchFamily="2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UVN Bay Buom Hep Nang" pitchFamily="2" charset="0"/>
              </a:rPr>
              <a:t>học</a:t>
            </a:r>
            <a:r>
              <a:rPr lang="en-US" sz="4800" b="1" dirty="0" smtClean="0">
                <a:solidFill>
                  <a:srgbClr val="002060"/>
                </a:solidFill>
                <a:latin typeface="UVN Bay Buom Hep Nang" pitchFamily="2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UVN Bay Buom Hep Nang" pitchFamily="2" charset="0"/>
              </a:rPr>
              <a:t>sinh</a:t>
            </a:r>
            <a:r>
              <a:rPr lang="en-US" sz="4800" b="1" dirty="0" smtClean="0">
                <a:solidFill>
                  <a:srgbClr val="002060"/>
                </a:solidFill>
                <a:latin typeface="UVN Bay Buom Hep Nang" pitchFamily="2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UVN Bay Buom Hep Nang" pitchFamily="2" charset="0"/>
              </a:rPr>
              <a:t>sẽ</a:t>
            </a:r>
            <a:r>
              <a:rPr lang="en-US" sz="4800" b="1" dirty="0" smtClean="0">
                <a:solidFill>
                  <a:srgbClr val="002060"/>
                </a:solidFill>
                <a:latin typeface="UVN Bay Buom Hep Nang" pitchFamily="2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UVN Bay Buom Hep Nang" pitchFamily="2" charset="0"/>
              </a:rPr>
              <a:t>thể</a:t>
            </a:r>
            <a:r>
              <a:rPr lang="en-US" sz="4800" b="1" dirty="0" smtClean="0">
                <a:solidFill>
                  <a:srgbClr val="002060"/>
                </a:solidFill>
                <a:latin typeface="UVN Bay Buom Hep Nang" pitchFamily="2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UVN Bay Buom Hep Nang" pitchFamily="2" charset="0"/>
              </a:rPr>
              <a:t>hiện</a:t>
            </a:r>
            <a:r>
              <a:rPr lang="en-US" sz="4800" b="1" dirty="0" smtClean="0">
                <a:solidFill>
                  <a:srgbClr val="002060"/>
                </a:solidFill>
                <a:latin typeface="UVN Bay Buom Hep Nang" pitchFamily="2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UVN Bay Buom Hep Nang" pitchFamily="2" charset="0"/>
              </a:rPr>
              <a:t>một</a:t>
            </a:r>
            <a:r>
              <a:rPr lang="en-US" sz="4800" b="1" dirty="0" smtClean="0">
                <a:solidFill>
                  <a:srgbClr val="002060"/>
                </a:solidFill>
                <a:latin typeface="UVN Bay Buom Hep Nang" pitchFamily="2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UVN Bay Buom Hep Nang" pitchFamily="2" charset="0"/>
              </a:rPr>
              <a:t>bức</a:t>
            </a:r>
            <a:r>
              <a:rPr lang="en-US" sz="4800" b="1" dirty="0" smtClean="0">
                <a:solidFill>
                  <a:srgbClr val="002060"/>
                </a:solidFill>
                <a:latin typeface="UVN Bay Buom Hep Nang" pitchFamily="2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UVN Bay Buom Hep Nang" pitchFamily="2" charset="0"/>
              </a:rPr>
              <a:t>tranh</a:t>
            </a:r>
            <a:r>
              <a:rPr lang="en-US" sz="4800" b="1" dirty="0" smtClean="0">
                <a:solidFill>
                  <a:srgbClr val="002060"/>
                </a:solidFill>
                <a:latin typeface="UVN Bay Buom Hep Nang" pitchFamily="2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UVN Bay Buom Hep Nang" pitchFamily="2" charset="0"/>
              </a:rPr>
              <a:t>chân</a:t>
            </a:r>
            <a:r>
              <a:rPr lang="en-US" sz="4800" b="1" dirty="0" smtClean="0">
                <a:solidFill>
                  <a:srgbClr val="002060"/>
                </a:solidFill>
                <a:latin typeface="UVN Bay Buom Hep Nang" pitchFamily="2" charset="0"/>
              </a:rPr>
              <a:t> dung </a:t>
            </a:r>
            <a:r>
              <a:rPr lang="en-US" sz="4800" b="1" dirty="0" err="1" smtClean="0">
                <a:solidFill>
                  <a:srgbClr val="002060"/>
                </a:solidFill>
                <a:latin typeface="UVN Bay Buom Hep Nang" pitchFamily="2" charset="0"/>
              </a:rPr>
              <a:t>về</a:t>
            </a:r>
            <a:r>
              <a:rPr lang="en-US" sz="4800" b="1" dirty="0" smtClean="0">
                <a:solidFill>
                  <a:srgbClr val="002060"/>
                </a:solidFill>
                <a:latin typeface="UVN Bay Buom Hep Nang" pitchFamily="2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UVN Bay Buom Hep Nang" pitchFamily="2" charset="0"/>
              </a:rPr>
              <a:t>một</a:t>
            </a:r>
            <a:r>
              <a:rPr lang="en-US" sz="4800" b="1" dirty="0" smtClean="0">
                <a:solidFill>
                  <a:srgbClr val="002060"/>
                </a:solidFill>
                <a:latin typeface="UVN Bay Buom Hep Nang" pitchFamily="2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UVN Bay Buom Hep Nang" pitchFamily="2" charset="0"/>
              </a:rPr>
              <a:t>người</a:t>
            </a:r>
            <a:r>
              <a:rPr lang="en-US" sz="4800" b="1" dirty="0" smtClean="0">
                <a:solidFill>
                  <a:srgbClr val="002060"/>
                </a:solidFill>
                <a:latin typeface="UVN Bay Buom Hep Nang" pitchFamily="2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UVN Bay Buom Hep Nang" pitchFamily="2" charset="0"/>
              </a:rPr>
              <a:t>thân</a:t>
            </a:r>
            <a:r>
              <a:rPr lang="en-US" sz="4800" b="1" dirty="0" smtClean="0">
                <a:solidFill>
                  <a:srgbClr val="002060"/>
                </a:solidFill>
                <a:latin typeface="UVN Bay Buom Hep Nang" pitchFamily="2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UVN Bay Buom Hep Nang" pitchFamily="2" charset="0"/>
              </a:rPr>
              <a:t>mà</a:t>
            </a:r>
            <a:r>
              <a:rPr lang="en-US" sz="4800" b="1" dirty="0" smtClean="0">
                <a:solidFill>
                  <a:srgbClr val="002060"/>
                </a:solidFill>
                <a:latin typeface="UVN Bay Buom Hep Nang" pitchFamily="2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UVN Bay Buom Hep Nang" pitchFamily="2" charset="0"/>
              </a:rPr>
              <a:t>mình</a:t>
            </a:r>
            <a:r>
              <a:rPr lang="en-US" sz="4800" b="1" dirty="0" smtClean="0">
                <a:solidFill>
                  <a:srgbClr val="002060"/>
                </a:solidFill>
                <a:latin typeface="UVN Bay Buom Hep Nang" pitchFamily="2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UVN Bay Buom Hep Nang" pitchFamily="2" charset="0"/>
              </a:rPr>
              <a:t>yêu</a:t>
            </a:r>
            <a:r>
              <a:rPr lang="en-US" sz="4800" b="1" dirty="0" smtClean="0">
                <a:solidFill>
                  <a:srgbClr val="002060"/>
                </a:solidFill>
                <a:latin typeface="UVN Bay Buom Hep Nang" pitchFamily="2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UVN Bay Buom Hep Nang" pitchFamily="2" charset="0"/>
              </a:rPr>
              <a:t>thích</a:t>
            </a:r>
            <a:r>
              <a:rPr lang="en-US" sz="4800" b="1" dirty="0" smtClean="0">
                <a:solidFill>
                  <a:srgbClr val="002060"/>
                </a:solidFill>
                <a:latin typeface="UVN Bay Buom Hep Nang" pitchFamily="2" charset="0"/>
              </a:rPr>
              <a:t>. </a:t>
            </a:r>
            <a:r>
              <a:rPr lang="en-US" sz="4800" b="1" dirty="0" err="1" smtClean="0">
                <a:solidFill>
                  <a:srgbClr val="002060"/>
                </a:solidFill>
                <a:latin typeface="UVN Bay Buom Hep Nang" pitchFamily="2" charset="0"/>
              </a:rPr>
              <a:t>Sau</a:t>
            </a:r>
            <a:r>
              <a:rPr lang="en-US" sz="4800" b="1" dirty="0" smtClean="0">
                <a:solidFill>
                  <a:srgbClr val="002060"/>
                </a:solidFill>
                <a:latin typeface="UVN Bay Buom Hep Nang" pitchFamily="2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UVN Bay Buom Hep Nang" pitchFamily="2" charset="0"/>
              </a:rPr>
              <a:t>đó</a:t>
            </a:r>
            <a:r>
              <a:rPr lang="en-US" sz="4800" b="1" dirty="0" smtClean="0">
                <a:solidFill>
                  <a:srgbClr val="002060"/>
                </a:solidFill>
                <a:latin typeface="UVN Bay Buom Hep Nang" pitchFamily="2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UVN Bay Buom Hep Nang" pitchFamily="2" charset="0"/>
              </a:rPr>
              <a:t>vẽ</a:t>
            </a:r>
            <a:r>
              <a:rPr lang="en-US" sz="4800" b="1" dirty="0" smtClean="0">
                <a:solidFill>
                  <a:srgbClr val="002060"/>
                </a:solidFill>
                <a:latin typeface="UVN Bay Buom Hep Nang" pitchFamily="2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UVN Bay Buom Hep Nang" pitchFamily="2" charset="0"/>
              </a:rPr>
              <a:t>vẽ</a:t>
            </a:r>
            <a:r>
              <a:rPr lang="en-US" sz="4800" b="1" dirty="0" smtClean="0">
                <a:solidFill>
                  <a:srgbClr val="002060"/>
                </a:solidFill>
                <a:latin typeface="UVN Bay Buom Hep Nang" pitchFamily="2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UVN Bay Buom Hep Nang" pitchFamily="2" charset="0"/>
              </a:rPr>
              <a:t>màu</a:t>
            </a:r>
            <a:r>
              <a:rPr lang="en-US" sz="4800" b="1" dirty="0" smtClean="0">
                <a:solidFill>
                  <a:srgbClr val="002060"/>
                </a:solidFill>
                <a:latin typeface="UVN Bay Buom Hep Nang" pitchFamily="2" charset="0"/>
              </a:rPr>
              <a:t>.</a:t>
            </a:r>
            <a:endParaRPr lang="en-US" sz="4800" b="1" dirty="0">
              <a:solidFill>
                <a:srgbClr val="002060"/>
              </a:solidFill>
              <a:latin typeface="UVN Bay Buom Hep Nang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0143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" y="0"/>
            <a:ext cx="9174480" cy="6880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4800" y="4014877"/>
            <a:ext cx="8534400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Hẹn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gặp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lại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các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em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 ở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chủ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đề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sau</a:t>
            </a:r>
            <a:endParaRPr lang="en-U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7159" y="222766"/>
            <a:ext cx="8839201" cy="572083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Pour">
              <a:avLst>
                <a:gd name="adj1" fmla="val 10020773"/>
                <a:gd name="adj2" fmla="val 52670"/>
              </a:avLst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Chúc</a:t>
            </a:r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các</a:t>
            </a:r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em</a:t>
            </a:r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hoàn</a:t>
            </a:r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thành</a:t>
            </a:r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bài</a:t>
            </a:r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tốt</a:t>
            </a:r>
            <a:endParaRPr 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200143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" y="0"/>
            <a:ext cx="9174480" cy="6880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941754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Thứ    ngày    tháng    năm</a:t>
            </a:r>
            <a:endParaRPr lang="en-US" sz="3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95600" y="1905000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Mĩ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thuật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" y="2781717"/>
            <a:ext cx="8077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Chủ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đề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 </a:t>
            </a:r>
            <a:r>
              <a:rPr lang="en-US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7: </a:t>
            </a:r>
            <a:r>
              <a:rPr lang="en-US" sz="4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Gương</a:t>
            </a:r>
            <a:r>
              <a:rPr lang="en-US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mặt</a:t>
            </a:r>
            <a:r>
              <a:rPr lang="en-US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thân</a:t>
            </a:r>
            <a:r>
              <a:rPr lang="en-US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quen</a:t>
            </a:r>
            <a:endParaRPr lang="en-US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itchFamily="34" charset="0"/>
            </a:endParaRPr>
          </a:p>
          <a:p>
            <a:pPr algn="ctr"/>
            <a:r>
              <a:rPr lang="en-US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(3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tiết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14751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" y="0"/>
            <a:ext cx="9174480" cy="6880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2316480" y="60960"/>
            <a:ext cx="4648200" cy="990600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yt1s.com - LK Nhạc Noel Hay Nhất 2022  Nhạc giáng sinh hay nhất 2022_v144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1051560"/>
            <a:ext cx="8650164" cy="53492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0246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" y="0"/>
            <a:ext cx="9174480" cy="6880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975360" y="60960"/>
            <a:ext cx="7162800" cy="990600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960" y="1066800"/>
            <a:ext cx="51816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00143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" y="0"/>
            <a:ext cx="9174480" cy="6880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8483755" cy="609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00143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" y="0"/>
            <a:ext cx="9174480" cy="6880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25" y="457200"/>
            <a:ext cx="6254750" cy="6019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00143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" y="0"/>
            <a:ext cx="9174480" cy="6880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304800"/>
            <a:ext cx="6324600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00143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" y="0"/>
            <a:ext cx="9174480" cy="6880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42060" y="255657"/>
            <a:ext cx="662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1022866"/>
            <a:ext cx="899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khuôn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1808143"/>
            <a:ext cx="883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9560" y="3185935"/>
            <a:ext cx="883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dung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?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0143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" y="0"/>
            <a:ext cx="9174480" cy="6880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304800" y="0"/>
            <a:ext cx="8458200" cy="990600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yt1s.com - hoasitihoncom  vẽ chân dung bà_v144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959142"/>
            <a:ext cx="8458200" cy="51654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0014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173</Words>
  <Application>Microsoft Office PowerPoint</Application>
  <PresentationFormat>On-screen Show (4:3)</PresentationFormat>
  <Paragraphs>21</Paragraphs>
  <Slides>15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HP001 4 hàng</vt:lpstr>
      <vt:lpstr>Times New Roman</vt:lpstr>
      <vt:lpstr>UVN Bay Buom Hep Nang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Dangnhimyphuoc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DangNhi</dc:creator>
  <cp:lastModifiedBy>INTEL</cp:lastModifiedBy>
  <cp:revision>10</cp:revision>
  <dcterms:created xsi:type="dcterms:W3CDTF">2021-12-19T01:51:27Z</dcterms:created>
  <dcterms:modified xsi:type="dcterms:W3CDTF">2024-01-07T03:11:57Z</dcterms:modified>
</cp:coreProperties>
</file>