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78" r:id="rId2"/>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1" r:id="rId25"/>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34"/>
    <a:srgbClr val="C0E399"/>
    <a:srgbClr val="6BA42C"/>
    <a:srgbClr val="6000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14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2D3AF7-77B4-4058-971E-44227045F70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196274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D3AF7-77B4-4058-971E-44227045F70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137979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D3AF7-77B4-4058-971E-44227045F70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238915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D3AF7-77B4-4058-971E-44227045F70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61147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2D3AF7-77B4-4058-971E-44227045F708}"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131338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2D3AF7-77B4-4058-971E-44227045F70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83905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2D3AF7-77B4-4058-971E-44227045F708}"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416892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2D3AF7-77B4-4058-971E-44227045F708}"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127547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3AF7-77B4-4058-971E-44227045F708}"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228068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2D3AF7-77B4-4058-971E-44227045F70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196026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2D3AF7-77B4-4058-971E-44227045F708}"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4D7C1-4AC6-4CA7-8AED-7B38ADFD1B1A}" type="slidenum">
              <a:rPr lang="en-US" smtClean="0"/>
              <a:t>‹#›</a:t>
            </a:fld>
            <a:endParaRPr lang="en-US"/>
          </a:p>
        </p:txBody>
      </p:sp>
    </p:spTree>
    <p:extLst>
      <p:ext uri="{BB962C8B-B14F-4D97-AF65-F5344CB8AC3E}">
        <p14:creationId xmlns:p14="http://schemas.microsoft.com/office/powerpoint/2010/main" val="327994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D3AF7-77B4-4058-971E-44227045F708}" type="datetimeFigureOut">
              <a:rPr lang="en-US" smtClean="0"/>
              <a:t>4/1/2019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4D7C1-4AC6-4CA7-8AED-7B38ADFD1B1A}" type="slidenum">
              <a:rPr lang="en-US" smtClean="0"/>
              <a:t>‹#›</a:t>
            </a:fld>
            <a:endParaRPr lang="en-US"/>
          </a:p>
        </p:txBody>
      </p:sp>
    </p:spTree>
    <p:extLst>
      <p:ext uri="{BB962C8B-B14F-4D97-AF65-F5344CB8AC3E}">
        <p14:creationId xmlns:p14="http://schemas.microsoft.com/office/powerpoint/2010/main" val="398522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gif"/><Relationship Id="rId4" Type="http://schemas.openxmlformats.org/officeDocument/2006/relationships/image" Target="../media/image1.pn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7.xml"/><Relationship Id="rId18" Type="http://schemas.openxmlformats.org/officeDocument/2006/relationships/image" Target="../media/image11.png"/><Relationship Id="rId26" Type="http://schemas.openxmlformats.org/officeDocument/2006/relationships/slide" Target="slide17.xml"/><Relationship Id="rId3" Type="http://schemas.openxmlformats.org/officeDocument/2006/relationships/image" Target="../media/image1.png"/><Relationship Id="rId21" Type="http://schemas.openxmlformats.org/officeDocument/2006/relationships/slide" Target="slide12.xml"/><Relationship Id="rId7" Type="http://schemas.openxmlformats.org/officeDocument/2006/relationships/image" Target="../media/image8.png"/><Relationship Id="rId12" Type="http://schemas.openxmlformats.org/officeDocument/2006/relationships/image" Target="../media/image4.png"/><Relationship Id="rId17" Type="http://schemas.openxmlformats.org/officeDocument/2006/relationships/slide" Target="slide10.xml"/><Relationship Id="rId25" Type="http://schemas.openxmlformats.org/officeDocument/2006/relationships/slide" Target="slide16.xml"/><Relationship Id="rId2" Type="http://schemas.openxmlformats.org/officeDocument/2006/relationships/audio" Target="../media/audio1.wav"/><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6.xml"/><Relationship Id="rId24" Type="http://schemas.openxmlformats.org/officeDocument/2006/relationships/slide" Target="slide15.xml"/><Relationship Id="rId32" Type="http://schemas.openxmlformats.org/officeDocument/2006/relationships/slide" Target="slide23.xml"/><Relationship Id="rId5" Type="http://schemas.openxmlformats.org/officeDocument/2006/relationships/image" Target="../media/image3.png"/><Relationship Id="rId15" Type="http://schemas.openxmlformats.org/officeDocument/2006/relationships/slide" Target="slide9.xml"/><Relationship Id="rId23" Type="http://schemas.openxmlformats.org/officeDocument/2006/relationships/slide" Target="slide14.xml"/><Relationship Id="rId28" Type="http://schemas.openxmlformats.org/officeDocument/2006/relationships/slide" Target="slide19.xml"/><Relationship Id="rId10" Type="http://schemas.openxmlformats.org/officeDocument/2006/relationships/image" Target="../media/image9.png"/><Relationship Id="rId19" Type="http://schemas.openxmlformats.org/officeDocument/2006/relationships/slide" Target="slide11.xml"/><Relationship Id="rId31" Type="http://schemas.openxmlformats.org/officeDocument/2006/relationships/slide" Target="slide22.xml"/><Relationship Id="rId4" Type="http://schemas.openxmlformats.org/officeDocument/2006/relationships/image" Target="../media/image2.png"/><Relationship Id="rId9" Type="http://schemas.openxmlformats.org/officeDocument/2006/relationships/slide" Target="slide5.xml"/><Relationship Id="rId14" Type="http://schemas.openxmlformats.org/officeDocument/2006/relationships/slide" Target="slide8.xml"/><Relationship Id="rId22" Type="http://schemas.openxmlformats.org/officeDocument/2006/relationships/slide" Target="slide13.xml"/><Relationship Id="rId27" Type="http://schemas.openxmlformats.org/officeDocument/2006/relationships/slide" Target="slide18.xml"/><Relationship Id="rId30"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Oval 10"/>
          <p:cNvSpPr/>
          <p:nvPr/>
        </p:nvSpPr>
        <p:spPr>
          <a:xfrm rot="2038944" flipH="1">
            <a:off x="2723183" y="3133549"/>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val 10"/>
          <p:cNvSpPr/>
          <p:nvPr/>
        </p:nvSpPr>
        <p:spPr>
          <a:xfrm rot="20465032">
            <a:off x="3721764" y="3460480"/>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12"/>
          <p:cNvSpPr/>
          <p:nvPr/>
        </p:nvSpPr>
        <p:spPr>
          <a:xfrm>
            <a:off x="2765252" y="3516892"/>
            <a:ext cx="1235855" cy="95588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190503"/>
              <a:gd name="connsiteY0" fmla="*/ 6316 h 955886"/>
              <a:gd name="connsiteX1" fmla="*/ 1027614 w 1190503"/>
              <a:gd name="connsiteY1" fmla="*/ 371930 h 955886"/>
              <a:gd name="connsiteX2" fmla="*/ 1185016 w 1190503"/>
              <a:gd name="connsiteY2" fmla="*/ 598028 h 955886"/>
              <a:gd name="connsiteX3" fmla="*/ 781546 w 1190503"/>
              <a:gd name="connsiteY3" fmla="*/ 740410 h 955886"/>
              <a:gd name="connsiteX4" fmla="*/ 399540 w 1190503"/>
              <a:gd name="connsiteY4" fmla="*/ 849142 h 955886"/>
              <a:gd name="connsiteX5" fmla="*/ 250629 w 1190503"/>
              <a:gd name="connsiteY5" fmla="*/ 955886 h 955886"/>
              <a:gd name="connsiteX6" fmla="*/ 0 w 1190503"/>
              <a:gd name="connsiteY6" fmla="*/ 869680 h 955886"/>
              <a:gd name="connsiteX7" fmla="*/ 708721 w 1190503"/>
              <a:gd name="connsiteY7" fmla="*/ 626257 h 955886"/>
              <a:gd name="connsiteX8" fmla="*/ 938329 w 1190503"/>
              <a:gd name="connsiteY8" fmla="*/ 375008 h 955886"/>
              <a:gd name="connsiteX9" fmla="*/ 955253 w 1190503"/>
              <a:gd name="connsiteY9" fmla="*/ 6316 h 955886"/>
              <a:gd name="connsiteX0" fmla="*/ 955253 w 1192019"/>
              <a:gd name="connsiteY0" fmla="*/ 6316 h 955886"/>
              <a:gd name="connsiteX1" fmla="*/ 1027614 w 1192019"/>
              <a:gd name="connsiteY1" fmla="*/ 371930 h 955886"/>
              <a:gd name="connsiteX2" fmla="*/ 899266 w 1192019"/>
              <a:gd name="connsiteY2" fmla="*/ 591678 h 955886"/>
              <a:gd name="connsiteX3" fmla="*/ 1185016 w 1192019"/>
              <a:gd name="connsiteY3" fmla="*/ 598028 h 955886"/>
              <a:gd name="connsiteX4" fmla="*/ 781546 w 1192019"/>
              <a:gd name="connsiteY4" fmla="*/ 740410 h 955886"/>
              <a:gd name="connsiteX5" fmla="*/ 399540 w 1192019"/>
              <a:gd name="connsiteY5" fmla="*/ 849142 h 955886"/>
              <a:gd name="connsiteX6" fmla="*/ 250629 w 1192019"/>
              <a:gd name="connsiteY6" fmla="*/ 955886 h 955886"/>
              <a:gd name="connsiteX7" fmla="*/ 0 w 1192019"/>
              <a:gd name="connsiteY7" fmla="*/ 869680 h 955886"/>
              <a:gd name="connsiteX8" fmla="*/ 708721 w 1192019"/>
              <a:gd name="connsiteY8" fmla="*/ 626257 h 955886"/>
              <a:gd name="connsiteX9" fmla="*/ 938329 w 1192019"/>
              <a:gd name="connsiteY9" fmla="*/ 375008 h 955886"/>
              <a:gd name="connsiteX10" fmla="*/ 955253 w 1192019"/>
              <a:gd name="connsiteY10" fmla="*/ 6316 h 955886"/>
              <a:gd name="connsiteX0" fmla="*/ 955253 w 1241948"/>
              <a:gd name="connsiteY0" fmla="*/ 6316 h 955886"/>
              <a:gd name="connsiteX1" fmla="*/ 1027614 w 1241948"/>
              <a:gd name="connsiteY1" fmla="*/ 371930 h 955886"/>
              <a:gd name="connsiteX2" fmla="*/ 899266 w 1241948"/>
              <a:gd name="connsiteY2" fmla="*/ 591678 h 955886"/>
              <a:gd name="connsiteX3" fmla="*/ 1235816 w 1241948"/>
              <a:gd name="connsiteY3" fmla="*/ 636128 h 955886"/>
              <a:gd name="connsiteX4" fmla="*/ 781546 w 1241948"/>
              <a:gd name="connsiteY4" fmla="*/ 740410 h 955886"/>
              <a:gd name="connsiteX5" fmla="*/ 399540 w 1241948"/>
              <a:gd name="connsiteY5" fmla="*/ 849142 h 955886"/>
              <a:gd name="connsiteX6" fmla="*/ 250629 w 1241948"/>
              <a:gd name="connsiteY6" fmla="*/ 955886 h 955886"/>
              <a:gd name="connsiteX7" fmla="*/ 0 w 1241948"/>
              <a:gd name="connsiteY7" fmla="*/ 869680 h 955886"/>
              <a:gd name="connsiteX8" fmla="*/ 708721 w 1241948"/>
              <a:gd name="connsiteY8" fmla="*/ 626257 h 955886"/>
              <a:gd name="connsiteX9" fmla="*/ 938329 w 1241948"/>
              <a:gd name="connsiteY9" fmla="*/ 375008 h 955886"/>
              <a:gd name="connsiteX10" fmla="*/ 955253 w 1241948"/>
              <a:gd name="connsiteY10" fmla="*/ 6316 h 955886"/>
              <a:gd name="connsiteX0" fmla="*/ 955253 w 1240391"/>
              <a:gd name="connsiteY0" fmla="*/ 6316 h 955886"/>
              <a:gd name="connsiteX1" fmla="*/ 1027614 w 1240391"/>
              <a:gd name="connsiteY1" fmla="*/ 371930 h 955886"/>
              <a:gd name="connsiteX2" fmla="*/ 899266 w 1240391"/>
              <a:gd name="connsiteY2" fmla="*/ 591678 h 955886"/>
              <a:gd name="connsiteX3" fmla="*/ 1235816 w 1240391"/>
              <a:gd name="connsiteY3" fmla="*/ 636128 h 955886"/>
              <a:gd name="connsiteX4" fmla="*/ 1077065 w 1240391"/>
              <a:gd name="connsiteY4" fmla="*/ 756778 h 955886"/>
              <a:gd name="connsiteX5" fmla="*/ 781546 w 1240391"/>
              <a:gd name="connsiteY5" fmla="*/ 740410 h 955886"/>
              <a:gd name="connsiteX6" fmla="*/ 399540 w 1240391"/>
              <a:gd name="connsiteY6" fmla="*/ 849142 h 955886"/>
              <a:gd name="connsiteX7" fmla="*/ 250629 w 1240391"/>
              <a:gd name="connsiteY7" fmla="*/ 955886 h 955886"/>
              <a:gd name="connsiteX8" fmla="*/ 0 w 1240391"/>
              <a:gd name="connsiteY8" fmla="*/ 869680 h 955886"/>
              <a:gd name="connsiteX9" fmla="*/ 708721 w 1240391"/>
              <a:gd name="connsiteY9" fmla="*/ 626257 h 955886"/>
              <a:gd name="connsiteX10" fmla="*/ 938329 w 1240391"/>
              <a:gd name="connsiteY10" fmla="*/ 375008 h 955886"/>
              <a:gd name="connsiteX11" fmla="*/ 955253 w 1240391"/>
              <a:gd name="connsiteY11" fmla="*/ 6316 h 955886"/>
              <a:gd name="connsiteX0" fmla="*/ 955253 w 1235854"/>
              <a:gd name="connsiteY0" fmla="*/ 6316 h 955886"/>
              <a:gd name="connsiteX1" fmla="*/ 1027614 w 1235854"/>
              <a:gd name="connsiteY1" fmla="*/ 371930 h 955886"/>
              <a:gd name="connsiteX2" fmla="*/ 899266 w 1235854"/>
              <a:gd name="connsiteY2" fmla="*/ 591678 h 955886"/>
              <a:gd name="connsiteX3" fmla="*/ 1045316 w 1235854"/>
              <a:gd name="connsiteY3" fmla="*/ 686928 h 955886"/>
              <a:gd name="connsiteX4" fmla="*/ 1235816 w 1235854"/>
              <a:gd name="connsiteY4" fmla="*/ 636128 h 955886"/>
              <a:gd name="connsiteX5" fmla="*/ 1077065 w 1235854"/>
              <a:gd name="connsiteY5" fmla="*/ 756778 h 955886"/>
              <a:gd name="connsiteX6" fmla="*/ 781546 w 1235854"/>
              <a:gd name="connsiteY6" fmla="*/ 740410 h 955886"/>
              <a:gd name="connsiteX7" fmla="*/ 399540 w 1235854"/>
              <a:gd name="connsiteY7" fmla="*/ 849142 h 955886"/>
              <a:gd name="connsiteX8" fmla="*/ 250629 w 1235854"/>
              <a:gd name="connsiteY8" fmla="*/ 955886 h 955886"/>
              <a:gd name="connsiteX9" fmla="*/ 0 w 1235854"/>
              <a:gd name="connsiteY9" fmla="*/ 869680 h 955886"/>
              <a:gd name="connsiteX10" fmla="*/ 708721 w 1235854"/>
              <a:gd name="connsiteY10" fmla="*/ 626257 h 955886"/>
              <a:gd name="connsiteX11" fmla="*/ 938329 w 1235854"/>
              <a:gd name="connsiteY11" fmla="*/ 375008 h 955886"/>
              <a:gd name="connsiteX12" fmla="*/ 955253 w 1235854"/>
              <a:gd name="connsiteY12" fmla="*/ 6316 h 95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854" h="955886">
                <a:moveTo>
                  <a:pt x="955253" y="6316"/>
                </a:moveTo>
                <a:cubicBezTo>
                  <a:pt x="993521" y="-46848"/>
                  <a:pt x="1056565" y="249581"/>
                  <a:pt x="1027614" y="371930"/>
                </a:cubicBezTo>
                <a:cubicBezTo>
                  <a:pt x="1056383" y="452557"/>
                  <a:pt x="873032" y="553995"/>
                  <a:pt x="899266" y="591678"/>
                </a:cubicBezTo>
                <a:cubicBezTo>
                  <a:pt x="905391" y="633594"/>
                  <a:pt x="989224" y="679520"/>
                  <a:pt x="1045316" y="686928"/>
                </a:cubicBezTo>
                <a:cubicBezTo>
                  <a:pt x="1101408" y="694336"/>
                  <a:pt x="1233700" y="613903"/>
                  <a:pt x="1235816" y="636128"/>
                </a:cubicBezTo>
                <a:cubicBezTo>
                  <a:pt x="1237933" y="658353"/>
                  <a:pt x="1152777" y="739398"/>
                  <a:pt x="1077065" y="756778"/>
                </a:cubicBezTo>
                <a:cubicBezTo>
                  <a:pt x="1001353" y="774158"/>
                  <a:pt x="893408" y="711258"/>
                  <a:pt x="781546" y="740410"/>
                </a:cubicBezTo>
                <a:cubicBezTo>
                  <a:pt x="681920" y="781785"/>
                  <a:pt x="499166" y="807767"/>
                  <a:pt x="399540" y="849142"/>
                </a:cubicBezTo>
                <a:lnTo>
                  <a:pt x="250629" y="955886"/>
                </a:lnTo>
                <a:lnTo>
                  <a:pt x="0" y="869680"/>
                </a:lnTo>
                <a:cubicBezTo>
                  <a:pt x="176559" y="707978"/>
                  <a:pt x="470587" y="686358"/>
                  <a:pt x="708721" y="626257"/>
                </a:cubicBezTo>
                <a:cubicBezTo>
                  <a:pt x="879990" y="529957"/>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10"/>
          <p:cNvSpPr/>
          <p:nvPr/>
        </p:nvSpPr>
        <p:spPr>
          <a:xfrm rot="2493324" flipH="1">
            <a:off x="1294659" y="4046972"/>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Isosceles Triangle 9"/>
          <p:cNvSpPr/>
          <p:nvPr/>
        </p:nvSpPr>
        <p:spPr>
          <a:xfrm>
            <a:off x="1469244" y="3741828"/>
            <a:ext cx="2164587" cy="1770752"/>
          </a:xfrm>
          <a:custGeom>
            <a:avLst/>
            <a:gdLst>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1112292 w 1808328"/>
              <a:gd name="connsiteY0" fmla="*/ 1337481 h 1337481"/>
              <a:gd name="connsiteX1" fmla="*/ 0 w 1808328"/>
              <a:gd name="connsiteY1" fmla="*/ 0 h 1337481"/>
              <a:gd name="connsiteX2" fmla="*/ 1808328 w 1808328"/>
              <a:gd name="connsiteY2" fmla="*/ 1337481 h 1337481"/>
              <a:gd name="connsiteX3" fmla="*/ 1112292 w 1808328"/>
              <a:gd name="connsiteY3" fmla="*/ 1337481 h 1337481"/>
              <a:gd name="connsiteX0" fmla="*/ 1112679 w 2046882"/>
              <a:gd name="connsiteY0" fmla="*/ 1457784 h 1457784"/>
              <a:gd name="connsiteX1" fmla="*/ 387 w 2046882"/>
              <a:gd name="connsiteY1" fmla="*/ 120303 h 1457784"/>
              <a:gd name="connsiteX2" fmla="*/ 1945192 w 2046882"/>
              <a:gd name="connsiteY2" fmla="*/ 161246 h 1457784"/>
              <a:gd name="connsiteX3" fmla="*/ 1808715 w 2046882"/>
              <a:gd name="connsiteY3" fmla="*/ 1457784 h 1457784"/>
              <a:gd name="connsiteX4" fmla="*/ 1112679 w 2046882"/>
              <a:gd name="connsiteY4" fmla="*/ 1457784 h 1457784"/>
              <a:gd name="connsiteX0" fmla="*/ 1135827 w 2070030"/>
              <a:gd name="connsiteY0" fmla="*/ 1457784 h 1457784"/>
              <a:gd name="connsiteX1" fmla="*/ 1654441 w 2070030"/>
              <a:gd name="connsiteY1" fmla="*/ 284076 h 1457784"/>
              <a:gd name="connsiteX2" fmla="*/ 23535 w 2070030"/>
              <a:gd name="connsiteY2" fmla="*/ 120303 h 1457784"/>
              <a:gd name="connsiteX3" fmla="*/ 1968340 w 2070030"/>
              <a:gd name="connsiteY3" fmla="*/ 161246 h 1457784"/>
              <a:gd name="connsiteX4" fmla="*/ 1831863 w 2070030"/>
              <a:gd name="connsiteY4" fmla="*/ 1457784 h 1457784"/>
              <a:gd name="connsiteX5" fmla="*/ 1135827 w 2070030"/>
              <a:gd name="connsiteY5" fmla="*/ 1457784 h 1457784"/>
              <a:gd name="connsiteX0" fmla="*/ 1138405 w 2072608"/>
              <a:gd name="connsiteY0" fmla="*/ 1457784 h 1457784"/>
              <a:gd name="connsiteX1" fmla="*/ 1657019 w 2072608"/>
              <a:gd name="connsiteY1" fmla="*/ 284076 h 1457784"/>
              <a:gd name="connsiteX2" fmla="*/ 838154 w 2072608"/>
              <a:gd name="connsiteY2" fmla="*/ 679861 h 1457784"/>
              <a:gd name="connsiteX3" fmla="*/ 26113 w 2072608"/>
              <a:gd name="connsiteY3" fmla="*/ 120303 h 1457784"/>
              <a:gd name="connsiteX4" fmla="*/ 1970918 w 2072608"/>
              <a:gd name="connsiteY4" fmla="*/ 161246 h 1457784"/>
              <a:gd name="connsiteX5" fmla="*/ 1834441 w 2072608"/>
              <a:gd name="connsiteY5" fmla="*/ 1457784 h 1457784"/>
              <a:gd name="connsiteX6" fmla="*/ 1138405 w 2072608"/>
              <a:gd name="connsiteY6" fmla="*/ 1457784 h 1457784"/>
              <a:gd name="connsiteX0" fmla="*/ 1112730 w 1998172"/>
              <a:gd name="connsiteY0" fmla="*/ 1360349 h 1360349"/>
              <a:gd name="connsiteX1" fmla="*/ 1631344 w 1998172"/>
              <a:gd name="connsiteY1" fmla="*/ 186641 h 1360349"/>
              <a:gd name="connsiteX2" fmla="*/ 812479 w 1998172"/>
              <a:gd name="connsiteY2" fmla="*/ 582426 h 1360349"/>
              <a:gd name="connsiteX3" fmla="*/ 438 w 1998172"/>
              <a:gd name="connsiteY3" fmla="*/ 22868 h 1360349"/>
              <a:gd name="connsiteX4" fmla="*/ 730592 w 1998172"/>
              <a:gd name="connsiteY4" fmla="*/ 364062 h 1360349"/>
              <a:gd name="connsiteX5" fmla="*/ 1945243 w 1998172"/>
              <a:gd name="connsiteY5" fmla="*/ 63811 h 1360349"/>
              <a:gd name="connsiteX6" fmla="*/ 1808766 w 1998172"/>
              <a:gd name="connsiteY6" fmla="*/ 1360349 h 1360349"/>
              <a:gd name="connsiteX7" fmla="*/ 1112730 w 1998172"/>
              <a:gd name="connsiteY7" fmla="*/ 1360349 h 1360349"/>
              <a:gd name="connsiteX0" fmla="*/ 558217 w 1443659"/>
              <a:gd name="connsiteY0" fmla="*/ 1704152 h 1704152"/>
              <a:gd name="connsiteX1" fmla="*/ 1076831 w 1443659"/>
              <a:gd name="connsiteY1" fmla="*/ 530444 h 1704152"/>
              <a:gd name="connsiteX2" fmla="*/ 257966 w 1443659"/>
              <a:gd name="connsiteY2" fmla="*/ 926229 h 1704152"/>
              <a:gd name="connsiteX3" fmla="*/ 87369 w 1443659"/>
              <a:gd name="connsiteY3" fmla="*/ 11829 h 1704152"/>
              <a:gd name="connsiteX4" fmla="*/ 176079 w 1443659"/>
              <a:gd name="connsiteY4" fmla="*/ 707865 h 1704152"/>
              <a:gd name="connsiteX5" fmla="*/ 1390730 w 1443659"/>
              <a:gd name="connsiteY5" fmla="*/ 407614 h 1704152"/>
              <a:gd name="connsiteX6" fmla="*/ 1254253 w 1443659"/>
              <a:gd name="connsiteY6" fmla="*/ 1704152 h 1704152"/>
              <a:gd name="connsiteX7" fmla="*/ 558217 w 1443659"/>
              <a:gd name="connsiteY7" fmla="*/ 1704152 h 1704152"/>
              <a:gd name="connsiteX0" fmla="*/ 482647 w 1368089"/>
              <a:gd name="connsiteY0" fmla="*/ 1705811 h 1705811"/>
              <a:gd name="connsiteX1" fmla="*/ 1001261 w 1368089"/>
              <a:gd name="connsiteY1" fmla="*/ 532103 h 1705811"/>
              <a:gd name="connsiteX2" fmla="*/ 182396 w 1368089"/>
              <a:gd name="connsiteY2" fmla="*/ 927888 h 1705811"/>
              <a:gd name="connsiteX3" fmla="*/ 11799 w 1368089"/>
              <a:gd name="connsiteY3" fmla="*/ 13488 h 1705811"/>
              <a:gd name="connsiteX4" fmla="*/ 305226 w 1368089"/>
              <a:gd name="connsiteY4" fmla="*/ 600342 h 1705811"/>
              <a:gd name="connsiteX5" fmla="*/ 1315160 w 1368089"/>
              <a:gd name="connsiteY5" fmla="*/ 409273 h 1705811"/>
              <a:gd name="connsiteX6" fmla="*/ 1178683 w 1368089"/>
              <a:gd name="connsiteY6" fmla="*/ 1705811 h 1705811"/>
              <a:gd name="connsiteX7" fmla="*/ 482647 w 1368089"/>
              <a:gd name="connsiteY7" fmla="*/ 1705811 h 1705811"/>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305226 w 1368089"/>
              <a:gd name="connsiteY4" fmla="*/ 586854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55852 w 1368089"/>
              <a:gd name="connsiteY1" fmla="*/ 64144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42204 w 1368089"/>
              <a:gd name="connsiteY1" fmla="*/ 76427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63171 w 1287477"/>
              <a:gd name="connsiteY4" fmla="*/ 81636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69194 w 1351230"/>
              <a:gd name="connsiteY0" fmla="*/ 1722803 h 1722803"/>
              <a:gd name="connsiteX1" fmla="*/ 1128751 w 1351230"/>
              <a:gd name="connsiteY1" fmla="*/ 794755 h 1722803"/>
              <a:gd name="connsiteX2" fmla="*/ 268943 w 1351230"/>
              <a:gd name="connsiteY2" fmla="*/ 944880 h 1722803"/>
              <a:gd name="connsiteX3" fmla="*/ 14526 w 1351230"/>
              <a:gd name="connsiteY3" fmla="*/ 0 h 1722803"/>
              <a:gd name="connsiteX4" fmla="*/ 281204 w 1351230"/>
              <a:gd name="connsiteY4" fmla="*/ 778269 h 1722803"/>
              <a:gd name="connsiteX5" fmla="*/ 1102707 w 1351230"/>
              <a:gd name="connsiteY5" fmla="*/ 486430 h 1722803"/>
              <a:gd name="connsiteX6" fmla="*/ 1347116 w 1351230"/>
              <a:gd name="connsiteY6" fmla="*/ 671925 h 1722803"/>
              <a:gd name="connsiteX7" fmla="*/ 1265230 w 1351230"/>
              <a:gd name="connsiteY7" fmla="*/ 1722803 h 1722803"/>
              <a:gd name="connsiteX8" fmla="*/ 569194 w 1351230"/>
              <a:gd name="connsiteY8" fmla="*/ 1722803 h 1722803"/>
              <a:gd name="connsiteX0" fmla="*/ 618323 w 1400359"/>
              <a:gd name="connsiteY0" fmla="*/ 1722803 h 1722803"/>
              <a:gd name="connsiteX1" fmla="*/ 1177880 w 1400359"/>
              <a:gd name="connsiteY1" fmla="*/ 79475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586523 w 1368559"/>
              <a:gd name="connsiteY0" fmla="*/ 1761340 h 1761340"/>
              <a:gd name="connsiteX1" fmla="*/ 1031780 w 1368559"/>
              <a:gd name="connsiteY1" fmla="*/ 856152 h 1761340"/>
              <a:gd name="connsiteX2" fmla="*/ 286272 w 1368559"/>
              <a:gd name="connsiteY2" fmla="*/ 983417 h 1761340"/>
              <a:gd name="connsiteX3" fmla="*/ 42284 w 1368559"/>
              <a:gd name="connsiteY3" fmla="*/ 223977 h 1761340"/>
              <a:gd name="connsiteX4" fmla="*/ 31855 w 1368559"/>
              <a:gd name="connsiteY4" fmla="*/ 38537 h 1761340"/>
              <a:gd name="connsiteX5" fmla="*/ 298533 w 1368559"/>
              <a:gd name="connsiteY5" fmla="*/ 816806 h 1761340"/>
              <a:gd name="connsiteX6" fmla="*/ 1120036 w 1368559"/>
              <a:gd name="connsiteY6" fmla="*/ 524967 h 1761340"/>
              <a:gd name="connsiteX7" fmla="*/ 1364445 w 1368559"/>
              <a:gd name="connsiteY7" fmla="*/ 710462 h 1761340"/>
              <a:gd name="connsiteX8" fmla="*/ 1282559 w 1368559"/>
              <a:gd name="connsiteY8" fmla="*/ 1761340 h 1761340"/>
              <a:gd name="connsiteX9" fmla="*/ 586523 w 1368559"/>
              <a:gd name="connsiteY9" fmla="*/ 1761340 h 1761340"/>
              <a:gd name="connsiteX0" fmla="*/ 569156 w 1351192"/>
              <a:gd name="connsiteY0" fmla="*/ 1765374 h 1765374"/>
              <a:gd name="connsiteX1" fmla="*/ 1014413 w 1351192"/>
              <a:gd name="connsiteY1" fmla="*/ 860186 h 1765374"/>
              <a:gd name="connsiteX2" fmla="*/ 268905 w 1351192"/>
              <a:gd name="connsiteY2" fmla="*/ 987451 h 1765374"/>
              <a:gd name="connsiteX3" fmla="*/ 24917 w 1351192"/>
              <a:gd name="connsiteY3" fmla="*/ 228011 h 1765374"/>
              <a:gd name="connsiteX4" fmla="*/ 50206 w 1351192"/>
              <a:gd name="connsiteY4" fmla="*/ 37808 h 1765374"/>
              <a:gd name="connsiteX5" fmla="*/ 281166 w 1351192"/>
              <a:gd name="connsiteY5" fmla="*/ 820840 h 1765374"/>
              <a:gd name="connsiteX6" fmla="*/ 1102669 w 1351192"/>
              <a:gd name="connsiteY6" fmla="*/ 529001 h 1765374"/>
              <a:gd name="connsiteX7" fmla="*/ 1347078 w 1351192"/>
              <a:gd name="connsiteY7" fmla="*/ 714496 h 1765374"/>
              <a:gd name="connsiteX8" fmla="*/ 1265192 w 1351192"/>
              <a:gd name="connsiteY8" fmla="*/ 1765374 h 1765374"/>
              <a:gd name="connsiteX9" fmla="*/ 569156 w 1351192"/>
              <a:gd name="connsiteY9" fmla="*/ 1765374 h 1765374"/>
              <a:gd name="connsiteX0" fmla="*/ 576794 w 1358830"/>
              <a:gd name="connsiteY0" fmla="*/ 1727566 h 1727566"/>
              <a:gd name="connsiteX1" fmla="*/ 1022051 w 1358830"/>
              <a:gd name="connsiteY1" fmla="*/ 822378 h 1727566"/>
              <a:gd name="connsiteX2" fmla="*/ 276543 w 1358830"/>
              <a:gd name="connsiteY2" fmla="*/ 949643 h 1727566"/>
              <a:gd name="connsiteX3" fmla="*/ 32555 w 1358830"/>
              <a:gd name="connsiteY3" fmla="*/ 190203 h 1727566"/>
              <a:gd name="connsiteX4" fmla="*/ 57844 w 1358830"/>
              <a:gd name="connsiteY4" fmla="*/ 0 h 1727566"/>
              <a:gd name="connsiteX5" fmla="*/ 288804 w 1358830"/>
              <a:gd name="connsiteY5" fmla="*/ 783032 h 1727566"/>
              <a:gd name="connsiteX6" fmla="*/ 1110307 w 1358830"/>
              <a:gd name="connsiteY6" fmla="*/ 491193 h 1727566"/>
              <a:gd name="connsiteX7" fmla="*/ 1354716 w 1358830"/>
              <a:gd name="connsiteY7" fmla="*/ 676688 h 1727566"/>
              <a:gd name="connsiteX8" fmla="*/ 1272830 w 1358830"/>
              <a:gd name="connsiteY8" fmla="*/ 1727566 h 1727566"/>
              <a:gd name="connsiteX9" fmla="*/ 576794 w 1358830"/>
              <a:gd name="connsiteY9" fmla="*/ 1727566 h 1727566"/>
              <a:gd name="connsiteX0" fmla="*/ 763388 w 1545424"/>
              <a:gd name="connsiteY0" fmla="*/ 1799620 h 1799620"/>
              <a:gd name="connsiteX1" fmla="*/ 1208645 w 1545424"/>
              <a:gd name="connsiteY1" fmla="*/ 894432 h 1799620"/>
              <a:gd name="connsiteX2" fmla="*/ 463137 w 1545424"/>
              <a:gd name="connsiteY2" fmla="*/ 1021697 h 1799620"/>
              <a:gd name="connsiteX3" fmla="*/ 219149 w 1545424"/>
              <a:gd name="connsiteY3" fmla="*/ 262257 h 1799620"/>
              <a:gd name="connsiteX4" fmla="*/ 73 w 1545424"/>
              <a:gd name="connsiteY4" fmla="*/ 36038 h 1799620"/>
              <a:gd name="connsiteX5" fmla="*/ 244438 w 1545424"/>
              <a:gd name="connsiteY5" fmla="*/ 72054 h 1799620"/>
              <a:gd name="connsiteX6" fmla="*/ 475398 w 1545424"/>
              <a:gd name="connsiteY6" fmla="*/ 855086 h 1799620"/>
              <a:gd name="connsiteX7" fmla="*/ 1296901 w 1545424"/>
              <a:gd name="connsiteY7" fmla="*/ 563247 h 1799620"/>
              <a:gd name="connsiteX8" fmla="*/ 1541310 w 1545424"/>
              <a:gd name="connsiteY8" fmla="*/ 748742 h 1799620"/>
              <a:gd name="connsiteX9" fmla="*/ 1459424 w 1545424"/>
              <a:gd name="connsiteY9" fmla="*/ 1799620 h 1799620"/>
              <a:gd name="connsiteX10" fmla="*/ 763388 w 1545424"/>
              <a:gd name="connsiteY10" fmla="*/ 1799620 h 1799620"/>
              <a:gd name="connsiteX0" fmla="*/ 763870 w 1545906"/>
              <a:gd name="connsiteY0" fmla="*/ 1772670 h 1772670"/>
              <a:gd name="connsiteX1" fmla="*/ 1209127 w 1545906"/>
              <a:gd name="connsiteY1" fmla="*/ 867482 h 1772670"/>
              <a:gd name="connsiteX2" fmla="*/ 463619 w 1545906"/>
              <a:gd name="connsiteY2" fmla="*/ 994747 h 1772670"/>
              <a:gd name="connsiteX3" fmla="*/ 219631 w 1545906"/>
              <a:gd name="connsiteY3" fmla="*/ 235307 h 1772670"/>
              <a:gd name="connsiteX4" fmla="*/ 555 w 1545906"/>
              <a:gd name="connsiteY4" fmla="*/ 9088 h 1772670"/>
              <a:gd name="connsiteX5" fmla="*/ 212487 w 1545906"/>
              <a:gd name="connsiteY5" fmla="*/ 135295 h 1772670"/>
              <a:gd name="connsiteX6" fmla="*/ 244920 w 1545906"/>
              <a:gd name="connsiteY6" fmla="*/ 45104 h 1772670"/>
              <a:gd name="connsiteX7" fmla="*/ 475880 w 1545906"/>
              <a:gd name="connsiteY7" fmla="*/ 828136 h 1772670"/>
              <a:gd name="connsiteX8" fmla="*/ 1297383 w 1545906"/>
              <a:gd name="connsiteY8" fmla="*/ 536297 h 1772670"/>
              <a:gd name="connsiteX9" fmla="*/ 1541792 w 1545906"/>
              <a:gd name="connsiteY9" fmla="*/ 721792 h 1772670"/>
              <a:gd name="connsiteX10" fmla="*/ 1459906 w 1545906"/>
              <a:gd name="connsiteY10" fmla="*/ 1772670 h 1772670"/>
              <a:gd name="connsiteX11" fmla="*/ 763870 w 1545906"/>
              <a:gd name="connsiteY11" fmla="*/ 1772670 h 1772670"/>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894058"/>
              <a:gd name="connsiteY0" fmla="*/ 1770752 h 1770752"/>
              <a:gd name="connsiteX1" fmla="*/ 1209127 w 1894058"/>
              <a:gd name="connsiteY1" fmla="*/ 865564 h 1770752"/>
              <a:gd name="connsiteX2" fmla="*/ 463619 w 1894058"/>
              <a:gd name="connsiteY2" fmla="*/ 992829 h 1770752"/>
              <a:gd name="connsiteX3" fmla="*/ 219631 w 1894058"/>
              <a:gd name="connsiteY3" fmla="*/ 233389 h 1770752"/>
              <a:gd name="connsiteX4" fmla="*/ 555 w 1894058"/>
              <a:gd name="connsiteY4" fmla="*/ 7170 h 1770752"/>
              <a:gd name="connsiteX5" fmla="*/ 212487 w 1894058"/>
              <a:gd name="connsiteY5" fmla="*/ 133377 h 1770752"/>
              <a:gd name="connsiteX6" fmla="*/ 244920 w 1894058"/>
              <a:gd name="connsiteY6" fmla="*/ 43186 h 1770752"/>
              <a:gd name="connsiteX7" fmla="*/ 475880 w 1894058"/>
              <a:gd name="connsiteY7" fmla="*/ 826218 h 1770752"/>
              <a:gd name="connsiteX8" fmla="*/ 1297383 w 1894058"/>
              <a:gd name="connsiteY8" fmla="*/ 534379 h 1770752"/>
              <a:gd name="connsiteX9" fmla="*/ 1541792 w 1894058"/>
              <a:gd name="connsiteY9" fmla="*/ 719874 h 1770752"/>
              <a:gd name="connsiteX10" fmla="*/ 1893649 w 1894058"/>
              <a:gd name="connsiteY10" fmla="*/ 1095402 h 1770752"/>
              <a:gd name="connsiteX11" fmla="*/ 1459906 w 1894058"/>
              <a:gd name="connsiteY11" fmla="*/ 1770752 h 1770752"/>
              <a:gd name="connsiteX12" fmla="*/ 763870 w 1894058"/>
              <a:gd name="connsiteY12" fmla="*/ 1770752 h 1770752"/>
              <a:gd name="connsiteX0" fmla="*/ 763870 w 1896475"/>
              <a:gd name="connsiteY0" fmla="*/ 1770752 h 1770752"/>
              <a:gd name="connsiteX1" fmla="*/ 1209127 w 1896475"/>
              <a:gd name="connsiteY1" fmla="*/ 865564 h 1770752"/>
              <a:gd name="connsiteX2" fmla="*/ 463619 w 1896475"/>
              <a:gd name="connsiteY2" fmla="*/ 992829 h 1770752"/>
              <a:gd name="connsiteX3" fmla="*/ 219631 w 1896475"/>
              <a:gd name="connsiteY3" fmla="*/ 233389 h 1770752"/>
              <a:gd name="connsiteX4" fmla="*/ 555 w 1896475"/>
              <a:gd name="connsiteY4" fmla="*/ 7170 h 1770752"/>
              <a:gd name="connsiteX5" fmla="*/ 212487 w 1896475"/>
              <a:gd name="connsiteY5" fmla="*/ 133377 h 1770752"/>
              <a:gd name="connsiteX6" fmla="*/ 244920 w 1896475"/>
              <a:gd name="connsiteY6" fmla="*/ 43186 h 1770752"/>
              <a:gd name="connsiteX7" fmla="*/ 475880 w 1896475"/>
              <a:gd name="connsiteY7" fmla="*/ 826218 h 1770752"/>
              <a:gd name="connsiteX8" fmla="*/ 1297383 w 1896475"/>
              <a:gd name="connsiteY8" fmla="*/ 534379 h 1770752"/>
              <a:gd name="connsiteX9" fmla="*/ 1541792 w 1896475"/>
              <a:gd name="connsiteY9" fmla="*/ 719874 h 1770752"/>
              <a:gd name="connsiteX10" fmla="*/ 1498362 w 1896475"/>
              <a:gd name="connsiteY10" fmla="*/ 1281139 h 1770752"/>
              <a:gd name="connsiteX11" fmla="*/ 1893649 w 1896475"/>
              <a:gd name="connsiteY11" fmla="*/ 1095402 h 1770752"/>
              <a:gd name="connsiteX12" fmla="*/ 1459906 w 1896475"/>
              <a:gd name="connsiteY12" fmla="*/ 1770752 h 1770752"/>
              <a:gd name="connsiteX13" fmla="*/ 763870 w 1896475"/>
              <a:gd name="connsiteY13" fmla="*/ 1770752 h 1770752"/>
              <a:gd name="connsiteX0" fmla="*/ 763870 w 1917418"/>
              <a:gd name="connsiteY0" fmla="*/ 1770752 h 1770752"/>
              <a:gd name="connsiteX1" fmla="*/ 1209127 w 1917418"/>
              <a:gd name="connsiteY1" fmla="*/ 865564 h 1770752"/>
              <a:gd name="connsiteX2" fmla="*/ 463619 w 1917418"/>
              <a:gd name="connsiteY2" fmla="*/ 992829 h 1770752"/>
              <a:gd name="connsiteX3" fmla="*/ 219631 w 1917418"/>
              <a:gd name="connsiteY3" fmla="*/ 233389 h 1770752"/>
              <a:gd name="connsiteX4" fmla="*/ 555 w 1917418"/>
              <a:gd name="connsiteY4" fmla="*/ 7170 h 1770752"/>
              <a:gd name="connsiteX5" fmla="*/ 212487 w 1917418"/>
              <a:gd name="connsiteY5" fmla="*/ 133377 h 1770752"/>
              <a:gd name="connsiteX6" fmla="*/ 244920 w 1917418"/>
              <a:gd name="connsiteY6" fmla="*/ 43186 h 1770752"/>
              <a:gd name="connsiteX7" fmla="*/ 475880 w 1917418"/>
              <a:gd name="connsiteY7" fmla="*/ 826218 h 1770752"/>
              <a:gd name="connsiteX8" fmla="*/ 1297383 w 1917418"/>
              <a:gd name="connsiteY8" fmla="*/ 534379 h 1770752"/>
              <a:gd name="connsiteX9" fmla="*/ 1541792 w 1917418"/>
              <a:gd name="connsiteY9" fmla="*/ 719874 h 1770752"/>
              <a:gd name="connsiteX10" fmla="*/ 1498362 w 1917418"/>
              <a:gd name="connsiteY10" fmla="*/ 1281139 h 1770752"/>
              <a:gd name="connsiteX11" fmla="*/ 1850787 w 1917418"/>
              <a:gd name="connsiteY11" fmla="*/ 766789 h 1770752"/>
              <a:gd name="connsiteX12" fmla="*/ 1893649 w 1917418"/>
              <a:gd name="connsiteY12" fmla="*/ 1095402 h 1770752"/>
              <a:gd name="connsiteX13" fmla="*/ 1459906 w 1917418"/>
              <a:gd name="connsiteY13" fmla="*/ 1770752 h 1770752"/>
              <a:gd name="connsiteX14" fmla="*/ 763870 w 1917418"/>
              <a:gd name="connsiteY14" fmla="*/ 1770752 h 1770752"/>
              <a:gd name="connsiteX0" fmla="*/ 763870 w 1910464"/>
              <a:gd name="connsiteY0" fmla="*/ 1770752 h 1770752"/>
              <a:gd name="connsiteX1" fmla="*/ 1209127 w 1910464"/>
              <a:gd name="connsiteY1" fmla="*/ 865564 h 1770752"/>
              <a:gd name="connsiteX2" fmla="*/ 463619 w 1910464"/>
              <a:gd name="connsiteY2" fmla="*/ 992829 h 1770752"/>
              <a:gd name="connsiteX3" fmla="*/ 219631 w 1910464"/>
              <a:gd name="connsiteY3" fmla="*/ 233389 h 1770752"/>
              <a:gd name="connsiteX4" fmla="*/ 555 w 1910464"/>
              <a:gd name="connsiteY4" fmla="*/ 7170 h 1770752"/>
              <a:gd name="connsiteX5" fmla="*/ 212487 w 1910464"/>
              <a:gd name="connsiteY5" fmla="*/ 133377 h 1770752"/>
              <a:gd name="connsiteX6" fmla="*/ 244920 w 1910464"/>
              <a:gd name="connsiteY6" fmla="*/ 43186 h 1770752"/>
              <a:gd name="connsiteX7" fmla="*/ 475880 w 1910464"/>
              <a:gd name="connsiteY7" fmla="*/ 826218 h 1770752"/>
              <a:gd name="connsiteX8" fmla="*/ 1297383 w 1910464"/>
              <a:gd name="connsiteY8" fmla="*/ 534379 h 1770752"/>
              <a:gd name="connsiteX9" fmla="*/ 1541792 w 1910464"/>
              <a:gd name="connsiteY9" fmla="*/ 719874 h 1770752"/>
              <a:gd name="connsiteX10" fmla="*/ 1498362 w 1910464"/>
              <a:gd name="connsiteY10" fmla="*/ 1281139 h 1770752"/>
              <a:gd name="connsiteX11" fmla="*/ 1741248 w 1910464"/>
              <a:gd name="connsiteY11" fmla="*/ 1185889 h 1770752"/>
              <a:gd name="connsiteX12" fmla="*/ 1850787 w 1910464"/>
              <a:gd name="connsiteY12" fmla="*/ 766789 h 1770752"/>
              <a:gd name="connsiteX13" fmla="*/ 1893649 w 1910464"/>
              <a:gd name="connsiteY13" fmla="*/ 1095402 h 1770752"/>
              <a:gd name="connsiteX14" fmla="*/ 1459906 w 1910464"/>
              <a:gd name="connsiteY14" fmla="*/ 1770752 h 1770752"/>
              <a:gd name="connsiteX15" fmla="*/ 763870 w 1910464"/>
              <a:gd name="connsiteY15" fmla="*/ 1770752 h 1770752"/>
              <a:gd name="connsiteX0" fmla="*/ 763870 w 1909757"/>
              <a:gd name="connsiteY0" fmla="*/ 1770752 h 1770752"/>
              <a:gd name="connsiteX1" fmla="*/ 1209127 w 1909757"/>
              <a:gd name="connsiteY1" fmla="*/ 865564 h 1770752"/>
              <a:gd name="connsiteX2" fmla="*/ 463619 w 1909757"/>
              <a:gd name="connsiteY2" fmla="*/ 992829 h 1770752"/>
              <a:gd name="connsiteX3" fmla="*/ 219631 w 1909757"/>
              <a:gd name="connsiteY3" fmla="*/ 233389 h 1770752"/>
              <a:gd name="connsiteX4" fmla="*/ 555 w 1909757"/>
              <a:gd name="connsiteY4" fmla="*/ 7170 h 1770752"/>
              <a:gd name="connsiteX5" fmla="*/ 212487 w 1909757"/>
              <a:gd name="connsiteY5" fmla="*/ 133377 h 1770752"/>
              <a:gd name="connsiteX6" fmla="*/ 244920 w 1909757"/>
              <a:gd name="connsiteY6" fmla="*/ 43186 h 1770752"/>
              <a:gd name="connsiteX7" fmla="*/ 475880 w 1909757"/>
              <a:gd name="connsiteY7" fmla="*/ 826218 h 1770752"/>
              <a:gd name="connsiteX8" fmla="*/ 1297383 w 1909757"/>
              <a:gd name="connsiteY8" fmla="*/ 534379 h 1770752"/>
              <a:gd name="connsiteX9" fmla="*/ 1541792 w 1909757"/>
              <a:gd name="connsiteY9" fmla="*/ 719874 h 1770752"/>
              <a:gd name="connsiteX10" fmla="*/ 1498362 w 1909757"/>
              <a:gd name="connsiteY10" fmla="*/ 1281139 h 1770752"/>
              <a:gd name="connsiteX11" fmla="*/ 1741248 w 1909757"/>
              <a:gd name="connsiteY11" fmla="*/ 1185889 h 1770752"/>
              <a:gd name="connsiteX12" fmla="*/ 1850787 w 1909757"/>
              <a:gd name="connsiteY12" fmla="*/ 766789 h 1770752"/>
              <a:gd name="connsiteX13" fmla="*/ 1893649 w 1909757"/>
              <a:gd name="connsiteY13" fmla="*/ 1095402 h 1770752"/>
              <a:gd name="connsiteX14" fmla="*/ 1341198 w 1909757"/>
              <a:gd name="connsiteY14" fmla="*/ 1600227 h 1770752"/>
              <a:gd name="connsiteX15" fmla="*/ 1459906 w 1909757"/>
              <a:gd name="connsiteY15" fmla="*/ 1770752 h 1770752"/>
              <a:gd name="connsiteX16" fmla="*/ 763870 w 1909757"/>
              <a:gd name="connsiteY16" fmla="*/ 1770752 h 1770752"/>
              <a:gd name="connsiteX0" fmla="*/ 763870 w 1905704"/>
              <a:gd name="connsiteY0" fmla="*/ 1770752 h 1770752"/>
              <a:gd name="connsiteX1" fmla="*/ 1209127 w 1905704"/>
              <a:gd name="connsiteY1" fmla="*/ 865564 h 1770752"/>
              <a:gd name="connsiteX2" fmla="*/ 463619 w 1905704"/>
              <a:gd name="connsiteY2" fmla="*/ 992829 h 1770752"/>
              <a:gd name="connsiteX3" fmla="*/ 219631 w 1905704"/>
              <a:gd name="connsiteY3" fmla="*/ 233389 h 1770752"/>
              <a:gd name="connsiteX4" fmla="*/ 555 w 1905704"/>
              <a:gd name="connsiteY4" fmla="*/ 7170 h 1770752"/>
              <a:gd name="connsiteX5" fmla="*/ 212487 w 1905704"/>
              <a:gd name="connsiteY5" fmla="*/ 133377 h 1770752"/>
              <a:gd name="connsiteX6" fmla="*/ 244920 w 1905704"/>
              <a:gd name="connsiteY6" fmla="*/ 43186 h 1770752"/>
              <a:gd name="connsiteX7" fmla="*/ 475880 w 1905704"/>
              <a:gd name="connsiteY7" fmla="*/ 826218 h 1770752"/>
              <a:gd name="connsiteX8" fmla="*/ 1297383 w 1905704"/>
              <a:gd name="connsiteY8" fmla="*/ 534379 h 1770752"/>
              <a:gd name="connsiteX9" fmla="*/ 1541792 w 1905704"/>
              <a:gd name="connsiteY9" fmla="*/ 719874 h 1770752"/>
              <a:gd name="connsiteX10" fmla="*/ 1498362 w 1905704"/>
              <a:gd name="connsiteY10" fmla="*/ 1281139 h 1770752"/>
              <a:gd name="connsiteX11" fmla="*/ 1741248 w 1905704"/>
              <a:gd name="connsiteY11" fmla="*/ 1185889 h 1770752"/>
              <a:gd name="connsiteX12" fmla="*/ 1850787 w 1905704"/>
              <a:gd name="connsiteY12" fmla="*/ 766789 h 1770752"/>
              <a:gd name="connsiteX13" fmla="*/ 1893649 w 1905704"/>
              <a:gd name="connsiteY13" fmla="*/ 1095402 h 1770752"/>
              <a:gd name="connsiteX14" fmla="*/ 1712674 w 1905704"/>
              <a:gd name="connsiteY14" fmla="*/ 1414489 h 1770752"/>
              <a:gd name="connsiteX15" fmla="*/ 1341198 w 1905704"/>
              <a:gd name="connsiteY15" fmla="*/ 1600227 h 1770752"/>
              <a:gd name="connsiteX16" fmla="*/ 1459906 w 1905704"/>
              <a:gd name="connsiteY16" fmla="*/ 1770752 h 1770752"/>
              <a:gd name="connsiteX17" fmla="*/ 763870 w 1905704"/>
              <a:gd name="connsiteY17" fmla="*/ 1770752 h 1770752"/>
              <a:gd name="connsiteX0" fmla="*/ 763870 w 2284277"/>
              <a:gd name="connsiteY0" fmla="*/ 1770752 h 1770752"/>
              <a:gd name="connsiteX1" fmla="*/ 1209127 w 2284277"/>
              <a:gd name="connsiteY1" fmla="*/ 865564 h 1770752"/>
              <a:gd name="connsiteX2" fmla="*/ 463619 w 2284277"/>
              <a:gd name="connsiteY2" fmla="*/ 992829 h 1770752"/>
              <a:gd name="connsiteX3" fmla="*/ 219631 w 2284277"/>
              <a:gd name="connsiteY3" fmla="*/ 233389 h 1770752"/>
              <a:gd name="connsiteX4" fmla="*/ 555 w 2284277"/>
              <a:gd name="connsiteY4" fmla="*/ 7170 h 1770752"/>
              <a:gd name="connsiteX5" fmla="*/ 212487 w 2284277"/>
              <a:gd name="connsiteY5" fmla="*/ 133377 h 1770752"/>
              <a:gd name="connsiteX6" fmla="*/ 244920 w 2284277"/>
              <a:gd name="connsiteY6" fmla="*/ 43186 h 1770752"/>
              <a:gd name="connsiteX7" fmla="*/ 475880 w 2284277"/>
              <a:gd name="connsiteY7" fmla="*/ 826218 h 1770752"/>
              <a:gd name="connsiteX8" fmla="*/ 1297383 w 2284277"/>
              <a:gd name="connsiteY8" fmla="*/ 534379 h 1770752"/>
              <a:gd name="connsiteX9" fmla="*/ 1541792 w 2284277"/>
              <a:gd name="connsiteY9" fmla="*/ 719874 h 1770752"/>
              <a:gd name="connsiteX10" fmla="*/ 1498362 w 2284277"/>
              <a:gd name="connsiteY10" fmla="*/ 1281139 h 1770752"/>
              <a:gd name="connsiteX11" fmla="*/ 1741248 w 2284277"/>
              <a:gd name="connsiteY11" fmla="*/ 1185889 h 1770752"/>
              <a:gd name="connsiteX12" fmla="*/ 1850787 w 2284277"/>
              <a:gd name="connsiteY12" fmla="*/ 766789 h 1770752"/>
              <a:gd name="connsiteX13" fmla="*/ 2284174 w 2284277"/>
              <a:gd name="connsiteY13" fmla="*/ 938239 h 1770752"/>
              <a:gd name="connsiteX14" fmla="*/ 1893649 w 2284277"/>
              <a:gd name="connsiteY14" fmla="*/ 1095402 h 1770752"/>
              <a:gd name="connsiteX15" fmla="*/ 1712674 w 2284277"/>
              <a:gd name="connsiteY15" fmla="*/ 1414489 h 1770752"/>
              <a:gd name="connsiteX16" fmla="*/ 1341198 w 2284277"/>
              <a:gd name="connsiteY16" fmla="*/ 1600227 h 1770752"/>
              <a:gd name="connsiteX17" fmla="*/ 1459906 w 2284277"/>
              <a:gd name="connsiteY17" fmla="*/ 1770752 h 1770752"/>
              <a:gd name="connsiteX18" fmla="*/ 763870 w 2284277"/>
              <a:gd name="connsiteY18" fmla="*/ 1770752 h 1770752"/>
              <a:gd name="connsiteX0" fmla="*/ 763870 w 2285824"/>
              <a:gd name="connsiteY0" fmla="*/ 1770752 h 1770752"/>
              <a:gd name="connsiteX1" fmla="*/ 1209127 w 2285824"/>
              <a:gd name="connsiteY1" fmla="*/ 865564 h 1770752"/>
              <a:gd name="connsiteX2" fmla="*/ 463619 w 2285824"/>
              <a:gd name="connsiteY2" fmla="*/ 992829 h 1770752"/>
              <a:gd name="connsiteX3" fmla="*/ 219631 w 2285824"/>
              <a:gd name="connsiteY3" fmla="*/ 233389 h 1770752"/>
              <a:gd name="connsiteX4" fmla="*/ 555 w 2285824"/>
              <a:gd name="connsiteY4" fmla="*/ 7170 h 1770752"/>
              <a:gd name="connsiteX5" fmla="*/ 212487 w 2285824"/>
              <a:gd name="connsiteY5" fmla="*/ 133377 h 1770752"/>
              <a:gd name="connsiteX6" fmla="*/ 244920 w 2285824"/>
              <a:gd name="connsiteY6" fmla="*/ 43186 h 1770752"/>
              <a:gd name="connsiteX7" fmla="*/ 475880 w 2285824"/>
              <a:gd name="connsiteY7" fmla="*/ 826218 h 1770752"/>
              <a:gd name="connsiteX8" fmla="*/ 1297383 w 2285824"/>
              <a:gd name="connsiteY8" fmla="*/ 534379 h 1770752"/>
              <a:gd name="connsiteX9" fmla="*/ 1541792 w 2285824"/>
              <a:gd name="connsiteY9" fmla="*/ 719874 h 1770752"/>
              <a:gd name="connsiteX10" fmla="*/ 1498362 w 2285824"/>
              <a:gd name="connsiteY10" fmla="*/ 1281139 h 1770752"/>
              <a:gd name="connsiteX11" fmla="*/ 1741248 w 2285824"/>
              <a:gd name="connsiteY11" fmla="*/ 1185889 h 1770752"/>
              <a:gd name="connsiteX12" fmla="*/ 1850787 w 2285824"/>
              <a:gd name="connsiteY12" fmla="*/ 766789 h 1770752"/>
              <a:gd name="connsiteX13" fmla="*/ 1926987 w 2285824"/>
              <a:gd name="connsiteY13" fmla="*/ 985864 h 1770752"/>
              <a:gd name="connsiteX14" fmla="*/ 2284174 w 2285824"/>
              <a:gd name="connsiteY14" fmla="*/ 938239 h 1770752"/>
              <a:gd name="connsiteX15" fmla="*/ 1893649 w 2285824"/>
              <a:gd name="connsiteY15" fmla="*/ 1095402 h 1770752"/>
              <a:gd name="connsiteX16" fmla="*/ 1712674 w 2285824"/>
              <a:gd name="connsiteY16" fmla="*/ 1414489 h 1770752"/>
              <a:gd name="connsiteX17" fmla="*/ 1341198 w 2285824"/>
              <a:gd name="connsiteY17" fmla="*/ 1600227 h 1770752"/>
              <a:gd name="connsiteX18" fmla="*/ 1459906 w 2285824"/>
              <a:gd name="connsiteY18" fmla="*/ 1770752 h 1770752"/>
              <a:gd name="connsiteX19" fmla="*/ 763870 w 2285824"/>
              <a:gd name="connsiteY19" fmla="*/ 1770752 h 1770752"/>
              <a:gd name="connsiteX0" fmla="*/ 763870 w 2158274"/>
              <a:gd name="connsiteY0" fmla="*/ 1770752 h 1770752"/>
              <a:gd name="connsiteX1" fmla="*/ 1209127 w 2158274"/>
              <a:gd name="connsiteY1" fmla="*/ 865564 h 1770752"/>
              <a:gd name="connsiteX2" fmla="*/ 463619 w 2158274"/>
              <a:gd name="connsiteY2" fmla="*/ 992829 h 1770752"/>
              <a:gd name="connsiteX3" fmla="*/ 219631 w 2158274"/>
              <a:gd name="connsiteY3" fmla="*/ 233389 h 1770752"/>
              <a:gd name="connsiteX4" fmla="*/ 555 w 2158274"/>
              <a:gd name="connsiteY4" fmla="*/ 7170 h 1770752"/>
              <a:gd name="connsiteX5" fmla="*/ 212487 w 2158274"/>
              <a:gd name="connsiteY5" fmla="*/ 133377 h 1770752"/>
              <a:gd name="connsiteX6" fmla="*/ 244920 w 2158274"/>
              <a:gd name="connsiteY6" fmla="*/ 43186 h 1770752"/>
              <a:gd name="connsiteX7" fmla="*/ 475880 w 2158274"/>
              <a:gd name="connsiteY7" fmla="*/ 826218 h 1770752"/>
              <a:gd name="connsiteX8" fmla="*/ 1297383 w 2158274"/>
              <a:gd name="connsiteY8" fmla="*/ 534379 h 1770752"/>
              <a:gd name="connsiteX9" fmla="*/ 1541792 w 2158274"/>
              <a:gd name="connsiteY9" fmla="*/ 719874 h 1770752"/>
              <a:gd name="connsiteX10" fmla="*/ 1498362 w 2158274"/>
              <a:gd name="connsiteY10" fmla="*/ 1281139 h 1770752"/>
              <a:gd name="connsiteX11" fmla="*/ 1741248 w 2158274"/>
              <a:gd name="connsiteY11" fmla="*/ 1185889 h 1770752"/>
              <a:gd name="connsiteX12" fmla="*/ 1850787 w 2158274"/>
              <a:gd name="connsiteY12" fmla="*/ 766789 h 1770752"/>
              <a:gd name="connsiteX13" fmla="*/ 1926987 w 2158274"/>
              <a:gd name="connsiteY13" fmla="*/ 985864 h 1770752"/>
              <a:gd name="connsiteX14" fmla="*/ 2155586 w 2158274"/>
              <a:gd name="connsiteY14" fmla="*/ 819177 h 1770752"/>
              <a:gd name="connsiteX15" fmla="*/ 1893649 w 2158274"/>
              <a:gd name="connsiteY15" fmla="*/ 1095402 h 1770752"/>
              <a:gd name="connsiteX16" fmla="*/ 1712674 w 2158274"/>
              <a:gd name="connsiteY16" fmla="*/ 1414489 h 1770752"/>
              <a:gd name="connsiteX17" fmla="*/ 1341198 w 2158274"/>
              <a:gd name="connsiteY17" fmla="*/ 1600227 h 1770752"/>
              <a:gd name="connsiteX18" fmla="*/ 1459906 w 2158274"/>
              <a:gd name="connsiteY18" fmla="*/ 1770752 h 1770752"/>
              <a:gd name="connsiteX19" fmla="*/ 763870 w 2158274"/>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64587" h="1770752">
                <a:moveTo>
                  <a:pt x="763870" y="1770752"/>
                </a:moveTo>
                <a:cubicBezTo>
                  <a:pt x="545506" y="1645648"/>
                  <a:pt x="1162771" y="1325445"/>
                  <a:pt x="1209127" y="865564"/>
                </a:cubicBezTo>
                <a:cubicBezTo>
                  <a:pt x="1167570" y="707529"/>
                  <a:pt x="735437" y="1020124"/>
                  <a:pt x="463619" y="992829"/>
                </a:cubicBezTo>
                <a:cubicBezTo>
                  <a:pt x="287591" y="878735"/>
                  <a:pt x="262034" y="390869"/>
                  <a:pt x="219631" y="233389"/>
                </a:cubicBezTo>
                <a:cubicBezTo>
                  <a:pt x="174601" y="93322"/>
                  <a:pt x="-3660" y="38870"/>
                  <a:pt x="555" y="7170"/>
                </a:cubicBezTo>
                <a:cubicBezTo>
                  <a:pt x="-11351" y="-35692"/>
                  <a:pt x="171760" y="127374"/>
                  <a:pt x="212487" y="133377"/>
                </a:cubicBezTo>
                <a:cubicBezTo>
                  <a:pt x="253214" y="139380"/>
                  <a:pt x="290318" y="230131"/>
                  <a:pt x="244920" y="43186"/>
                </a:cubicBezTo>
                <a:cubicBezTo>
                  <a:pt x="352481" y="37369"/>
                  <a:pt x="280240" y="705691"/>
                  <a:pt x="475880" y="826218"/>
                </a:cubicBezTo>
                <a:cubicBezTo>
                  <a:pt x="640733" y="918720"/>
                  <a:pt x="1127351" y="563533"/>
                  <a:pt x="1297383" y="534379"/>
                </a:cubicBezTo>
                <a:cubicBezTo>
                  <a:pt x="1467415" y="505225"/>
                  <a:pt x="1475752" y="666058"/>
                  <a:pt x="1541792" y="719874"/>
                </a:cubicBezTo>
                <a:cubicBezTo>
                  <a:pt x="1607832" y="773690"/>
                  <a:pt x="1470676" y="1238395"/>
                  <a:pt x="1498362" y="1281139"/>
                </a:cubicBezTo>
                <a:cubicBezTo>
                  <a:pt x="1526049" y="1323883"/>
                  <a:pt x="1682511" y="1271614"/>
                  <a:pt x="1741248" y="1185889"/>
                </a:cubicBezTo>
                <a:cubicBezTo>
                  <a:pt x="1799985" y="1100164"/>
                  <a:pt x="1798399" y="829495"/>
                  <a:pt x="1850787" y="766789"/>
                </a:cubicBezTo>
                <a:cubicBezTo>
                  <a:pt x="1903175" y="704083"/>
                  <a:pt x="1854756" y="957289"/>
                  <a:pt x="1926987" y="985864"/>
                </a:cubicBezTo>
                <a:cubicBezTo>
                  <a:pt x="1999218" y="1014439"/>
                  <a:pt x="2144473" y="847752"/>
                  <a:pt x="2155586" y="819177"/>
                </a:cubicBezTo>
                <a:cubicBezTo>
                  <a:pt x="2219086" y="909665"/>
                  <a:pt x="1926986" y="1021583"/>
                  <a:pt x="1893649" y="1095402"/>
                </a:cubicBezTo>
                <a:cubicBezTo>
                  <a:pt x="1860312" y="1169221"/>
                  <a:pt x="1804749" y="1330352"/>
                  <a:pt x="1712674" y="1414489"/>
                </a:cubicBezTo>
                <a:cubicBezTo>
                  <a:pt x="1620599" y="1498627"/>
                  <a:pt x="1372213" y="1530531"/>
                  <a:pt x="1341198" y="1600227"/>
                </a:cubicBezTo>
                <a:cubicBezTo>
                  <a:pt x="1310183" y="1669923"/>
                  <a:pt x="1597402" y="1744712"/>
                  <a:pt x="1459906" y="1770752"/>
                </a:cubicBezTo>
                <a:lnTo>
                  <a:pt x="763870" y="1770752"/>
                </a:ln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10"/>
          <p:cNvSpPr/>
          <p:nvPr/>
        </p:nvSpPr>
        <p:spPr>
          <a:xfrm rot="20465032">
            <a:off x="1750308" y="3874808"/>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10"/>
          <p:cNvSpPr/>
          <p:nvPr/>
        </p:nvSpPr>
        <p:spPr>
          <a:xfrm rot="20465032">
            <a:off x="2542388" y="2622640"/>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2"/>
          <p:cNvSpPr/>
          <p:nvPr/>
        </p:nvSpPr>
        <p:spPr>
          <a:xfrm rot="17579392">
            <a:off x="1891128" y="3095666"/>
            <a:ext cx="1625145" cy="1065376"/>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1625027 w 1626763"/>
              <a:gd name="connsiteY0" fmla="*/ 5320 h 1018320"/>
              <a:gd name="connsiteX1" fmla="*/ 1027614 w 1626763"/>
              <a:gd name="connsiteY1" fmla="*/ 434364 h 1018320"/>
              <a:gd name="connsiteX2" fmla="*/ 781546 w 1626763"/>
              <a:gd name="connsiteY2" fmla="*/ 802844 h 1018320"/>
              <a:gd name="connsiteX3" fmla="*/ 399540 w 1626763"/>
              <a:gd name="connsiteY3" fmla="*/ 911576 h 1018320"/>
              <a:gd name="connsiteX4" fmla="*/ 250629 w 1626763"/>
              <a:gd name="connsiteY4" fmla="*/ 1018320 h 1018320"/>
              <a:gd name="connsiteX5" fmla="*/ 0 w 1626763"/>
              <a:gd name="connsiteY5" fmla="*/ 932114 h 1018320"/>
              <a:gd name="connsiteX6" fmla="*/ 708721 w 1626763"/>
              <a:gd name="connsiteY6" fmla="*/ 688691 h 1018320"/>
              <a:gd name="connsiteX7" fmla="*/ 938329 w 1626763"/>
              <a:gd name="connsiteY7" fmla="*/ 437442 h 1018320"/>
              <a:gd name="connsiteX8" fmla="*/ 1625027 w 1626763"/>
              <a:gd name="connsiteY8" fmla="*/ 5320 h 1018320"/>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938329 w 1627041"/>
              <a:gd name="connsiteY7" fmla="*/ 437299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10376 h 1023376"/>
              <a:gd name="connsiteX1" fmla="*/ 1115121 w 1627041"/>
              <a:gd name="connsiteY1" fmla="*/ 450578 h 1023376"/>
              <a:gd name="connsiteX2" fmla="*/ 781546 w 1627041"/>
              <a:gd name="connsiteY2" fmla="*/ 807900 h 1023376"/>
              <a:gd name="connsiteX3" fmla="*/ 399540 w 1627041"/>
              <a:gd name="connsiteY3" fmla="*/ 916632 h 1023376"/>
              <a:gd name="connsiteX4" fmla="*/ 250629 w 1627041"/>
              <a:gd name="connsiteY4" fmla="*/ 1023376 h 1023376"/>
              <a:gd name="connsiteX5" fmla="*/ 0 w 1627041"/>
              <a:gd name="connsiteY5" fmla="*/ 937170 h 1023376"/>
              <a:gd name="connsiteX6" fmla="*/ 708721 w 1627041"/>
              <a:gd name="connsiteY6" fmla="*/ 693747 h 1023376"/>
              <a:gd name="connsiteX7" fmla="*/ 1007058 w 1627041"/>
              <a:gd name="connsiteY7" fmla="*/ 344360 h 1023376"/>
              <a:gd name="connsiteX8" fmla="*/ 1625027 w 1627041"/>
              <a:gd name="connsiteY8" fmla="*/ 10376 h 1023376"/>
              <a:gd name="connsiteX0" fmla="*/ 1625027 w 1625208"/>
              <a:gd name="connsiteY0" fmla="*/ 10376 h 1023376"/>
              <a:gd name="connsiteX1" fmla="*/ 1115121 w 1625208"/>
              <a:gd name="connsiteY1" fmla="*/ 450578 h 1023376"/>
              <a:gd name="connsiteX2" fmla="*/ 781546 w 1625208"/>
              <a:gd name="connsiteY2" fmla="*/ 807900 h 1023376"/>
              <a:gd name="connsiteX3" fmla="*/ 399540 w 1625208"/>
              <a:gd name="connsiteY3" fmla="*/ 916632 h 1023376"/>
              <a:gd name="connsiteX4" fmla="*/ 250629 w 1625208"/>
              <a:gd name="connsiteY4" fmla="*/ 1023376 h 1023376"/>
              <a:gd name="connsiteX5" fmla="*/ 0 w 1625208"/>
              <a:gd name="connsiteY5" fmla="*/ 937170 h 1023376"/>
              <a:gd name="connsiteX6" fmla="*/ 708721 w 1625208"/>
              <a:gd name="connsiteY6" fmla="*/ 693747 h 1023376"/>
              <a:gd name="connsiteX7" fmla="*/ 1007058 w 1625208"/>
              <a:gd name="connsiteY7" fmla="*/ 344360 h 1023376"/>
              <a:gd name="connsiteX8" fmla="*/ 1625027 w 1625208"/>
              <a:gd name="connsiteY8" fmla="*/ 10376 h 1023376"/>
              <a:gd name="connsiteX0" fmla="*/ 1625027 w 1625208"/>
              <a:gd name="connsiteY0" fmla="*/ 8717 h 1021717"/>
              <a:gd name="connsiteX1" fmla="*/ 1115121 w 1625208"/>
              <a:gd name="connsiteY1" fmla="*/ 448919 h 1021717"/>
              <a:gd name="connsiteX2" fmla="*/ 781546 w 1625208"/>
              <a:gd name="connsiteY2" fmla="*/ 806241 h 1021717"/>
              <a:gd name="connsiteX3" fmla="*/ 399540 w 1625208"/>
              <a:gd name="connsiteY3" fmla="*/ 914973 h 1021717"/>
              <a:gd name="connsiteX4" fmla="*/ 250629 w 1625208"/>
              <a:gd name="connsiteY4" fmla="*/ 1021717 h 1021717"/>
              <a:gd name="connsiteX5" fmla="*/ 0 w 1625208"/>
              <a:gd name="connsiteY5" fmla="*/ 935511 h 1021717"/>
              <a:gd name="connsiteX6" fmla="*/ 708721 w 1625208"/>
              <a:gd name="connsiteY6" fmla="*/ 692088 h 1021717"/>
              <a:gd name="connsiteX7" fmla="*/ 1042665 w 1625208"/>
              <a:gd name="connsiteY7" fmla="*/ 410369 h 1021717"/>
              <a:gd name="connsiteX8" fmla="*/ 1625027 w 1625208"/>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08721 w 1625210"/>
              <a:gd name="connsiteY6" fmla="*/ 692088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461718 w 1625210"/>
              <a:gd name="connsiteY3" fmla="*/ 1012755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50364"/>
              <a:gd name="connsiteX1" fmla="*/ 1120791 w 1625210"/>
              <a:gd name="connsiteY1" fmla="*/ 494799 h 1050364"/>
              <a:gd name="connsiteX2" fmla="*/ 823355 w 1625210"/>
              <a:gd name="connsiteY2" fmla="*/ 1002336 h 1050364"/>
              <a:gd name="connsiteX3" fmla="*/ 250629 w 1625210"/>
              <a:gd name="connsiteY3" fmla="*/ 1021717 h 1050364"/>
              <a:gd name="connsiteX4" fmla="*/ 0 w 1625210"/>
              <a:gd name="connsiteY4" fmla="*/ 935511 h 1050364"/>
              <a:gd name="connsiteX5" fmla="*/ 780468 w 1625210"/>
              <a:gd name="connsiteY5" fmla="*/ 909971 h 1050364"/>
              <a:gd name="connsiteX6" fmla="*/ 1042665 w 1625210"/>
              <a:gd name="connsiteY6" fmla="*/ 410369 h 1050364"/>
              <a:gd name="connsiteX7" fmla="*/ 1625027 w 1625210"/>
              <a:gd name="connsiteY7" fmla="*/ 8717 h 1050364"/>
              <a:gd name="connsiteX0" fmla="*/ 1625027 w 1625210"/>
              <a:gd name="connsiteY0" fmla="*/ 9090 h 1050737"/>
              <a:gd name="connsiteX1" fmla="*/ 1120791 w 1625210"/>
              <a:gd name="connsiteY1" fmla="*/ 495172 h 1050737"/>
              <a:gd name="connsiteX2" fmla="*/ 823355 w 1625210"/>
              <a:gd name="connsiteY2" fmla="*/ 1002709 h 1050737"/>
              <a:gd name="connsiteX3" fmla="*/ 250629 w 1625210"/>
              <a:gd name="connsiteY3" fmla="*/ 1022090 h 1050737"/>
              <a:gd name="connsiteX4" fmla="*/ 0 w 1625210"/>
              <a:gd name="connsiteY4" fmla="*/ 935884 h 1050737"/>
              <a:gd name="connsiteX5" fmla="*/ 780468 w 1625210"/>
              <a:gd name="connsiteY5" fmla="*/ 910344 h 1050737"/>
              <a:gd name="connsiteX6" fmla="*/ 855957 w 1625210"/>
              <a:gd name="connsiteY6" fmla="*/ 393386 h 1050737"/>
              <a:gd name="connsiteX7" fmla="*/ 1625027 w 1625210"/>
              <a:gd name="connsiteY7" fmla="*/ 9090 h 1050737"/>
              <a:gd name="connsiteX0" fmla="*/ 1625027 w 1625165"/>
              <a:gd name="connsiteY0" fmla="*/ 9090 h 1050737"/>
              <a:gd name="connsiteX1" fmla="*/ 961716 w 1625165"/>
              <a:gd name="connsiteY1" fmla="*/ 445398 h 1050737"/>
              <a:gd name="connsiteX2" fmla="*/ 823355 w 1625165"/>
              <a:gd name="connsiteY2" fmla="*/ 1002709 h 1050737"/>
              <a:gd name="connsiteX3" fmla="*/ 250629 w 1625165"/>
              <a:gd name="connsiteY3" fmla="*/ 1022090 h 1050737"/>
              <a:gd name="connsiteX4" fmla="*/ 0 w 1625165"/>
              <a:gd name="connsiteY4" fmla="*/ 935884 h 1050737"/>
              <a:gd name="connsiteX5" fmla="*/ 780468 w 1625165"/>
              <a:gd name="connsiteY5" fmla="*/ 910344 h 1050737"/>
              <a:gd name="connsiteX6" fmla="*/ 855957 w 1625165"/>
              <a:gd name="connsiteY6" fmla="*/ 393386 h 1050737"/>
              <a:gd name="connsiteX7" fmla="*/ 1625027 w 1625165"/>
              <a:gd name="connsiteY7" fmla="*/ 9090 h 1050737"/>
              <a:gd name="connsiteX0" fmla="*/ 1625027 w 1625165"/>
              <a:gd name="connsiteY0" fmla="*/ 23729 h 1065376"/>
              <a:gd name="connsiteX1" fmla="*/ 961716 w 1625165"/>
              <a:gd name="connsiteY1" fmla="*/ 460037 h 1065376"/>
              <a:gd name="connsiteX2" fmla="*/ 823355 w 1625165"/>
              <a:gd name="connsiteY2" fmla="*/ 1017348 h 1065376"/>
              <a:gd name="connsiteX3" fmla="*/ 250629 w 1625165"/>
              <a:gd name="connsiteY3" fmla="*/ 1036729 h 1065376"/>
              <a:gd name="connsiteX4" fmla="*/ 0 w 1625165"/>
              <a:gd name="connsiteY4" fmla="*/ 950523 h 1065376"/>
              <a:gd name="connsiteX5" fmla="*/ 780468 w 1625165"/>
              <a:gd name="connsiteY5" fmla="*/ 924983 h 1065376"/>
              <a:gd name="connsiteX6" fmla="*/ 692627 w 1625165"/>
              <a:gd name="connsiteY6" fmla="*/ 153120 h 1065376"/>
              <a:gd name="connsiteX7" fmla="*/ 1625027 w 162516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780468 w 1625145"/>
              <a:gd name="connsiteY5" fmla="*/ 924983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696325 w 1625145"/>
              <a:gd name="connsiteY5" fmla="*/ 905499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1155827 w 1625145"/>
              <a:gd name="connsiteY2" fmla="*/ 506458 h 1065376"/>
              <a:gd name="connsiteX3" fmla="*/ 823355 w 1625145"/>
              <a:gd name="connsiteY3" fmla="*/ 1017348 h 1065376"/>
              <a:gd name="connsiteX4" fmla="*/ 250629 w 1625145"/>
              <a:gd name="connsiteY4" fmla="*/ 1036729 h 1065376"/>
              <a:gd name="connsiteX5" fmla="*/ 0 w 1625145"/>
              <a:gd name="connsiteY5" fmla="*/ 950523 h 1065376"/>
              <a:gd name="connsiteX6" fmla="*/ 696325 w 1625145"/>
              <a:gd name="connsiteY6" fmla="*/ 905499 h 1065376"/>
              <a:gd name="connsiteX7" fmla="*/ 692627 w 1625145"/>
              <a:gd name="connsiteY7" fmla="*/ 153120 h 1065376"/>
              <a:gd name="connsiteX8" fmla="*/ 1625027 w 1625145"/>
              <a:gd name="connsiteY8"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23355 w 1625145"/>
              <a:gd name="connsiteY4" fmla="*/ 1017348 h 1065376"/>
              <a:gd name="connsiteX5" fmla="*/ 250629 w 1625145"/>
              <a:gd name="connsiteY5" fmla="*/ 1036729 h 1065376"/>
              <a:gd name="connsiteX6" fmla="*/ 0 w 1625145"/>
              <a:gd name="connsiteY6" fmla="*/ 950523 h 1065376"/>
              <a:gd name="connsiteX7" fmla="*/ 696325 w 1625145"/>
              <a:gd name="connsiteY7" fmla="*/ 905499 h 1065376"/>
              <a:gd name="connsiteX8" fmla="*/ 692627 w 1625145"/>
              <a:gd name="connsiteY8" fmla="*/ 153120 h 1065376"/>
              <a:gd name="connsiteX9" fmla="*/ 1625027 w 1625145"/>
              <a:gd name="connsiteY9"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1405957 w 1625145"/>
              <a:gd name="connsiteY4" fmla="*/ 738332 h 1065376"/>
              <a:gd name="connsiteX5" fmla="*/ 823355 w 1625145"/>
              <a:gd name="connsiteY5" fmla="*/ 1017348 h 1065376"/>
              <a:gd name="connsiteX6" fmla="*/ 250629 w 1625145"/>
              <a:gd name="connsiteY6" fmla="*/ 1036729 h 1065376"/>
              <a:gd name="connsiteX7" fmla="*/ 0 w 1625145"/>
              <a:gd name="connsiteY7" fmla="*/ 950523 h 1065376"/>
              <a:gd name="connsiteX8" fmla="*/ 696325 w 1625145"/>
              <a:gd name="connsiteY8" fmla="*/ 905499 h 1065376"/>
              <a:gd name="connsiteX9" fmla="*/ 692627 w 1625145"/>
              <a:gd name="connsiteY9" fmla="*/ 153120 h 1065376"/>
              <a:gd name="connsiteX10" fmla="*/ 1625027 w 1625145"/>
              <a:gd name="connsiteY10"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96325 w 1625145"/>
              <a:gd name="connsiteY9" fmla="*/ 905499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405957 w 1625145"/>
              <a:gd name="connsiteY6" fmla="*/ 738332 h 1065376"/>
              <a:gd name="connsiteX7" fmla="*/ 823355 w 1625145"/>
              <a:gd name="connsiteY7" fmla="*/ 1017348 h 1065376"/>
              <a:gd name="connsiteX8" fmla="*/ 250629 w 1625145"/>
              <a:gd name="connsiteY8" fmla="*/ 1036729 h 1065376"/>
              <a:gd name="connsiteX9" fmla="*/ 0 w 1625145"/>
              <a:gd name="connsiteY9" fmla="*/ 950523 h 1065376"/>
              <a:gd name="connsiteX10" fmla="*/ 650621 w 1625145"/>
              <a:gd name="connsiteY10" fmla="*/ 862808 h 1065376"/>
              <a:gd name="connsiteX11" fmla="*/ 692627 w 1625145"/>
              <a:gd name="connsiteY11" fmla="*/ 153120 h 1065376"/>
              <a:gd name="connsiteX12" fmla="*/ 1625027 w 1625145"/>
              <a:gd name="connsiteY12"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148016 w 1625145"/>
              <a:gd name="connsiteY6" fmla="*/ 790860 h 1065376"/>
              <a:gd name="connsiteX7" fmla="*/ 1405957 w 1625145"/>
              <a:gd name="connsiteY7" fmla="*/ 738332 h 1065376"/>
              <a:gd name="connsiteX8" fmla="*/ 823355 w 1625145"/>
              <a:gd name="connsiteY8" fmla="*/ 1017348 h 1065376"/>
              <a:gd name="connsiteX9" fmla="*/ 250629 w 1625145"/>
              <a:gd name="connsiteY9" fmla="*/ 1036729 h 1065376"/>
              <a:gd name="connsiteX10" fmla="*/ 0 w 1625145"/>
              <a:gd name="connsiteY10" fmla="*/ 950523 h 1065376"/>
              <a:gd name="connsiteX11" fmla="*/ 650621 w 1625145"/>
              <a:gd name="connsiteY11" fmla="*/ 862808 h 1065376"/>
              <a:gd name="connsiteX12" fmla="*/ 692627 w 1625145"/>
              <a:gd name="connsiteY12" fmla="*/ 153120 h 1065376"/>
              <a:gd name="connsiteX13" fmla="*/ 1625027 w 1625145"/>
              <a:gd name="connsiteY13"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995166 w 1625145"/>
              <a:gd name="connsiteY5" fmla="*/ 863469 h 1065376"/>
              <a:gd name="connsiteX6" fmla="*/ 1234481 w 1625145"/>
              <a:gd name="connsiteY6" fmla="*/ 659330 h 1065376"/>
              <a:gd name="connsiteX7" fmla="*/ 1148016 w 1625145"/>
              <a:gd name="connsiteY7" fmla="*/ 790860 h 1065376"/>
              <a:gd name="connsiteX8" fmla="*/ 1405957 w 1625145"/>
              <a:gd name="connsiteY8" fmla="*/ 738332 h 1065376"/>
              <a:gd name="connsiteX9" fmla="*/ 823355 w 1625145"/>
              <a:gd name="connsiteY9" fmla="*/ 1017348 h 1065376"/>
              <a:gd name="connsiteX10" fmla="*/ 250629 w 1625145"/>
              <a:gd name="connsiteY10" fmla="*/ 1036729 h 1065376"/>
              <a:gd name="connsiteX11" fmla="*/ 0 w 1625145"/>
              <a:gd name="connsiteY11" fmla="*/ 950523 h 1065376"/>
              <a:gd name="connsiteX12" fmla="*/ 650621 w 1625145"/>
              <a:gd name="connsiteY12" fmla="*/ 862808 h 1065376"/>
              <a:gd name="connsiteX13" fmla="*/ 692627 w 1625145"/>
              <a:gd name="connsiteY13" fmla="*/ 153120 h 1065376"/>
              <a:gd name="connsiteX14" fmla="*/ 1625027 w 1625145"/>
              <a:gd name="connsiteY14" fmla="*/ 23729 h 10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5145" h="1065376">
                <a:moveTo>
                  <a:pt x="1625027" y="23729"/>
                </a:moveTo>
                <a:cubicBezTo>
                  <a:pt x="1636018" y="133890"/>
                  <a:pt x="877292" y="102977"/>
                  <a:pt x="848341" y="225326"/>
                </a:cubicBezTo>
                <a:cubicBezTo>
                  <a:pt x="744101" y="282339"/>
                  <a:pt x="804504" y="662791"/>
                  <a:pt x="855752" y="709646"/>
                </a:cubicBezTo>
                <a:cubicBezTo>
                  <a:pt x="907000" y="756501"/>
                  <a:pt x="1092853" y="512482"/>
                  <a:pt x="1155827" y="506458"/>
                </a:cubicBezTo>
                <a:cubicBezTo>
                  <a:pt x="1218801" y="500434"/>
                  <a:pt x="888510" y="810568"/>
                  <a:pt x="863549" y="858091"/>
                </a:cubicBezTo>
                <a:cubicBezTo>
                  <a:pt x="838588" y="905614"/>
                  <a:pt x="933344" y="896596"/>
                  <a:pt x="995166" y="863469"/>
                </a:cubicBezTo>
                <a:cubicBezTo>
                  <a:pt x="1056988" y="830342"/>
                  <a:pt x="1210822" y="659452"/>
                  <a:pt x="1234481" y="659330"/>
                </a:cubicBezTo>
                <a:cubicBezTo>
                  <a:pt x="1258140" y="659208"/>
                  <a:pt x="1119437" y="777693"/>
                  <a:pt x="1148016" y="790860"/>
                </a:cubicBezTo>
                <a:cubicBezTo>
                  <a:pt x="1176595" y="804027"/>
                  <a:pt x="1492661" y="679858"/>
                  <a:pt x="1405957" y="738332"/>
                </a:cubicBezTo>
                <a:cubicBezTo>
                  <a:pt x="1319253" y="796806"/>
                  <a:pt x="958397" y="962125"/>
                  <a:pt x="823355" y="1017348"/>
                </a:cubicBezTo>
                <a:cubicBezTo>
                  <a:pt x="678328" y="1105168"/>
                  <a:pt x="387855" y="1047867"/>
                  <a:pt x="250629" y="1036729"/>
                </a:cubicBezTo>
                <a:lnTo>
                  <a:pt x="0" y="950523"/>
                </a:lnTo>
                <a:cubicBezTo>
                  <a:pt x="176559" y="788821"/>
                  <a:pt x="412487" y="922909"/>
                  <a:pt x="650621" y="862808"/>
                </a:cubicBezTo>
                <a:cubicBezTo>
                  <a:pt x="821890" y="766508"/>
                  <a:pt x="649999" y="255930"/>
                  <a:pt x="692627" y="153120"/>
                </a:cubicBezTo>
                <a:cubicBezTo>
                  <a:pt x="735255" y="50310"/>
                  <a:pt x="1561741" y="-46017"/>
                  <a:pt x="1625027" y="23729"/>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0"/>
          <p:cNvSpPr/>
          <p:nvPr/>
        </p:nvSpPr>
        <p:spPr>
          <a:xfrm rot="20465032">
            <a:off x="1857712" y="3205578"/>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flipH="1">
            <a:off x="1808196" y="2982421"/>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0"/>
          <p:cNvSpPr/>
          <p:nvPr/>
        </p:nvSpPr>
        <p:spPr>
          <a:xfrm rot="2493324" flipH="1">
            <a:off x="1665100" y="3094198"/>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0"/>
          <p:cNvSpPr/>
          <p:nvPr/>
        </p:nvSpPr>
        <p:spPr>
          <a:xfrm rot="768465">
            <a:off x="3936835" y="4127306"/>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0"/>
          <p:cNvSpPr/>
          <p:nvPr/>
        </p:nvSpPr>
        <p:spPr>
          <a:xfrm rot="19468491">
            <a:off x="3881350" y="3970281"/>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0"/>
          <p:cNvSpPr/>
          <p:nvPr/>
        </p:nvSpPr>
        <p:spPr>
          <a:xfrm rot="2038944" flipH="1">
            <a:off x="2582958" y="3339390"/>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0"/>
          <p:cNvSpPr/>
          <p:nvPr/>
        </p:nvSpPr>
        <p:spPr>
          <a:xfrm rot="2038944" flipH="1">
            <a:off x="2922448" y="3096529"/>
            <a:ext cx="235059" cy="136901"/>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0"/>
          <p:cNvSpPr/>
          <p:nvPr/>
        </p:nvSpPr>
        <p:spPr>
          <a:xfrm rot="19725041">
            <a:off x="1339400" y="2940221"/>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2"/>
          <p:cNvSpPr/>
          <p:nvPr/>
        </p:nvSpPr>
        <p:spPr>
          <a:xfrm rot="20860009" flipH="1">
            <a:off x="1366789" y="2949984"/>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10"/>
          <p:cNvSpPr/>
          <p:nvPr/>
        </p:nvSpPr>
        <p:spPr>
          <a:xfrm flipH="1">
            <a:off x="1245621" y="3295397"/>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10"/>
          <p:cNvSpPr/>
          <p:nvPr/>
        </p:nvSpPr>
        <p:spPr>
          <a:xfrm rot="20465032">
            <a:off x="2518065" y="4043040"/>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12"/>
          <p:cNvSpPr/>
          <p:nvPr/>
        </p:nvSpPr>
        <p:spPr>
          <a:xfrm rot="18988596">
            <a:off x="2033056" y="3907190"/>
            <a:ext cx="609819" cy="621920"/>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1040442"/>
              <a:gd name="connsiteX1" fmla="*/ 1027614 w 1034988"/>
              <a:gd name="connsiteY1" fmla="*/ 371930 h 1040442"/>
              <a:gd name="connsiteX2" fmla="*/ 781546 w 1034988"/>
              <a:gd name="connsiteY2" fmla="*/ 778510 h 1040442"/>
              <a:gd name="connsiteX3" fmla="*/ 378108 w 1034988"/>
              <a:gd name="connsiteY3" fmla="*/ 820567 h 1040442"/>
              <a:gd name="connsiteX4" fmla="*/ 459222 w 1034988"/>
              <a:gd name="connsiteY4" fmla="*/ 1040442 h 1040442"/>
              <a:gd name="connsiteX5" fmla="*/ 0 w 1034988"/>
              <a:gd name="connsiteY5" fmla="*/ 869680 h 1040442"/>
              <a:gd name="connsiteX6" fmla="*/ 720627 w 1034988"/>
              <a:gd name="connsiteY6" fmla="*/ 690550 h 1040442"/>
              <a:gd name="connsiteX7" fmla="*/ 938329 w 1034988"/>
              <a:gd name="connsiteY7" fmla="*/ 375008 h 1040442"/>
              <a:gd name="connsiteX8" fmla="*/ 955253 w 1034988"/>
              <a:gd name="connsiteY8" fmla="*/ 6316 h 1040442"/>
              <a:gd name="connsiteX0" fmla="*/ 940089 w 1019824"/>
              <a:gd name="connsiteY0" fmla="*/ 6316 h 1040442"/>
              <a:gd name="connsiteX1" fmla="*/ 1012450 w 1019824"/>
              <a:gd name="connsiteY1" fmla="*/ 371930 h 1040442"/>
              <a:gd name="connsiteX2" fmla="*/ 766382 w 1019824"/>
              <a:gd name="connsiteY2" fmla="*/ 778510 h 1040442"/>
              <a:gd name="connsiteX3" fmla="*/ 362944 w 1019824"/>
              <a:gd name="connsiteY3" fmla="*/ 820567 h 1040442"/>
              <a:gd name="connsiteX4" fmla="*/ 444058 w 1019824"/>
              <a:gd name="connsiteY4" fmla="*/ 1040442 h 1040442"/>
              <a:gd name="connsiteX5" fmla="*/ -1 w 1019824"/>
              <a:gd name="connsiteY5" fmla="*/ 743059 h 1040442"/>
              <a:gd name="connsiteX6" fmla="*/ 705463 w 1019824"/>
              <a:gd name="connsiteY6" fmla="*/ 690550 h 1040442"/>
              <a:gd name="connsiteX7" fmla="*/ 923165 w 1019824"/>
              <a:gd name="connsiteY7" fmla="*/ 375008 h 1040442"/>
              <a:gd name="connsiteX8" fmla="*/ 940089 w 1019824"/>
              <a:gd name="connsiteY8" fmla="*/ 6316 h 1040442"/>
              <a:gd name="connsiteX0" fmla="*/ 940091 w 1019826"/>
              <a:gd name="connsiteY0" fmla="*/ 6316 h 1040442"/>
              <a:gd name="connsiteX1" fmla="*/ 1012452 w 1019826"/>
              <a:gd name="connsiteY1" fmla="*/ 371930 h 1040442"/>
              <a:gd name="connsiteX2" fmla="*/ 766384 w 1019826"/>
              <a:gd name="connsiteY2" fmla="*/ 778510 h 1040442"/>
              <a:gd name="connsiteX3" fmla="*/ 454502 w 1019826"/>
              <a:gd name="connsiteY3" fmla="*/ 782200 h 1040442"/>
              <a:gd name="connsiteX4" fmla="*/ 444060 w 1019826"/>
              <a:gd name="connsiteY4" fmla="*/ 1040442 h 1040442"/>
              <a:gd name="connsiteX5" fmla="*/ 1 w 1019826"/>
              <a:gd name="connsiteY5" fmla="*/ 743059 h 1040442"/>
              <a:gd name="connsiteX6" fmla="*/ 705465 w 1019826"/>
              <a:gd name="connsiteY6" fmla="*/ 690550 h 1040442"/>
              <a:gd name="connsiteX7" fmla="*/ 923167 w 1019826"/>
              <a:gd name="connsiteY7" fmla="*/ 375008 h 1040442"/>
              <a:gd name="connsiteX8" fmla="*/ 940091 w 1019826"/>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79548 w 1044872"/>
              <a:gd name="connsiteY3" fmla="*/ 78220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94524 w 1044872"/>
              <a:gd name="connsiteY3" fmla="*/ 80155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620 w 1045355"/>
              <a:gd name="connsiteY0" fmla="*/ 6316 h 1040442"/>
              <a:gd name="connsiteX1" fmla="*/ 1037981 w 1045355"/>
              <a:gd name="connsiteY1" fmla="*/ 371930 h 1040442"/>
              <a:gd name="connsiteX2" fmla="*/ 791913 w 1045355"/>
              <a:gd name="connsiteY2" fmla="*/ 778510 h 1040442"/>
              <a:gd name="connsiteX3" fmla="*/ 495007 w 1045355"/>
              <a:gd name="connsiteY3" fmla="*/ 801550 h 1040442"/>
              <a:gd name="connsiteX4" fmla="*/ 469589 w 1045355"/>
              <a:gd name="connsiteY4" fmla="*/ 1040442 h 1040442"/>
              <a:gd name="connsiteX5" fmla="*/ 483 w 1045355"/>
              <a:gd name="connsiteY5" fmla="*/ 780321 h 1040442"/>
              <a:gd name="connsiteX6" fmla="*/ 446314 w 1045355"/>
              <a:gd name="connsiteY6" fmla="*/ 466873 h 1040442"/>
              <a:gd name="connsiteX7" fmla="*/ 730994 w 1045355"/>
              <a:gd name="connsiteY7" fmla="*/ 690550 h 1040442"/>
              <a:gd name="connsiteX8" fmla="*/ 948696 w 1045355"/>
              <a:gd name="connsiteY8" fmla="*/ 375008 h 1040442"/>
              <a:gd name="connsiteX9" fmla="*/ 965620 w 1045355"/>
              <a:gd name="connsiteY9" fmla="*/ 6316 h 1040442"/>
              <a:gd name="connsiteX0" fmla="*/ 967612 w 1047347"/>
              <a:gd name="connsiteY0" fmla="*/ 6316 h 1040442"/>
              <a:gd name="connsiteX1" fmla="*/ 1039973 w 1047347"/>
              <a:gd name="connsiteY1" fmla="*/ 371930 h 1040442"/>
              <a:gd name="connsiteX2" fmla="*/ 793905 w 1047347"/>
              <a:gd name="connsiteY2" fmla="*/ 778510 h 1040442"/>
              <a:gd name="connsiteX3" fmla="*/ 496999 w 1047347"/>
              <a:gd name="connsiteY3" fmla="*/ 801550 h 1040442"/>
              <a:gd name="connsiteX4" fmla="*/ 471581 w 1047347"/>
              <a:gd name="connsiteY4" fmla="*/ 1040442 h 1040442"/>
              <a:gd name="connsiteX5" fmla="*/ 2475 w 1047347"/>
              <a:gd name="connsiteY5" fmla="*/ 780321 h 1040442"/>
              <a:gd name="connsiteX6" fmla="*/ 349896 w 1047347"/>
              <a:gd name="connsiteY6" fmla="*/ 683500 h 1040442"/>
              <a:gd name="connsiteX7" fmla="*/ 448306 w 1047347"/>
              <a:gd name="connsiteY7" fmla="*/ 466873 h 1040442"/>
              <a:gd name="connsiteX8" fmla="*/ 732986 w 1047347"/>
              <a:gd name="connsiteY8" fmla="*/ 690550 h 1040442"/>
              <a:gd name="connsiteX9" fmla="*/ 950688 w 1047347"/>
              <a:gd name="connsiteY9" fmla="*/ 375008 h 1040442"/>
              <a:gd name="connsiteX10" fmla="*/ 967612 w 1047347"/>
              <a:gd name="connsiteY10" fmla="*/ 6316 h 1040442"/>
              <a:gd name="connsiteX0" fmla="*/ 967614 w 1047349"/>
              <a:gd name="connsiteY0" fmla="*/ 6316 h 1040442"/>
              <a:gd name="connsiteX1" fmla="*/ 1039975 w 1047349"/>
              <a:gd name="connsiteY1" fmla="*/ 371930 h 1040442"/>
              <a:gd name="connsiteX2" fmla="*/ 793907 w 1047349"/>
              <a:gd name="connsiteY2" fmla="*/ 778510 h 1040442"/>
              <a:gd name="connsiteX3" fmla="*/ 497001 w 1047349"/>
              <a:gd name="connsiteY3" fmla="*/ 801550 h 1040442"/>
              <a:gd name="connsiteX4" fmla="*/ 471583 w 1047349"/>
              <a:gd name="connsiteY4" fmla="*/ 1040442 h 1040442"/>
              <a:gd name="connsiteX5" fmla="*/ 2477 w 1047349"/>
              <a:gd name="connsiteY5" fmla="*/ 780321 h 1040442"/>
              <a:gd name="connsiteX6" fmla="*/ 349898 w 1047349"/>
              <a:gd name="connsiteY6" fmla="*/ 683500 h 1040442"/>
              <a:gd name="connsiteX7" fmla="*/ 448308 w 1047349"/>
              <a:gd name="connsiteY7" fmla="*/ 466873 h 1040442"/>
              <a:gd name="connsiteX8" fmla="*/ 476352 w 1047349"/>
              <a:gd name="connsiteY8" fmla="*/ 652148 h 1040442"/>
              <a:gd name="connsiteX9" fmla="*/ 732988 w 1047349"/>
              <a:gd name="connsiteY9" fmla="*/ 690550 h 1040442"/>
              <a:gd name="connsiteX10" fmla="*/ 950690 w 1047349"/>
              <a:gd name="connsiteY10" fmla="*/ 375008 h 1040442"/>
              <a:gd name="connsiteX11" fmla="*/ 967614 w 1047349"/>
              <a:gd name="connsiteY11" fmla="*/ 6316 h 104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349" h="1040442">
                <a:moveTo>
                  <a:pt x="967614" y="6316"/>
                </a:moveTo>
                <a:cubicBezTo>
                  <a:pt x="1005882" y="-46848"/>
                  <a:pt x="1068926" y="249581"/>
                  <a:pt x="1039975" y="371930"/>
                </a:cubicBezTo>
                <a:cubicBezTo>
                  <a:pt x="1011024" y="494279"/>
                  <a:pt x="958622" y="699488"/>
                  <a:pt x="793907" y="778510"/>
                </a:cubicBezTo>
                <a:cubicBezTo>
                  <a:pt x="694281" y="819885"/>
                  <a:pt x="682352" y="767319"/>
                  <a:pt x="497001" y="801550"/>
                </a:cubicBezTo>
                <a:lnTo>
                  <a:pt x="471583" y="1040442"/>
                </a:lnTo>
                <a:lnTo>
                  <a:pt x="2477" y="780321"/>
                </a:lnTo>
                <a:cubicBezTo>
                  <a:pt x="-30508" y="696259"/>
                  <a:pt x="275593" y="735741"/>
                  <a:pt x="349898" y="683500"/>
                </a:cubicBezTo>
                <a:cubicBezTo>
                  <a:pt x="424203" y="631259"/>
                  <a:pt x="410060" y="479105"/>
                  <a:pt x="448308" y="466873"/>
                </a:cubicBezTo>
                <a:cubicBezTo>
                  <a:pt x="486556" y="454641"/>
                  <a:pt x="428906" y="614869"/>
                  <a:pt x="476352" y="652148"/>
                </a:cubicBezTo>
                <a:cubicBezTo>
                  <a:pt x="523798" y="689427"/>
                  <a:pt x="671104" y="729734"/>
                  <a:pt x="732988" y="690550"/>
                </a:cubicBezTo>
                <a:cubicBezTo>
                  <a:pt x="904257" y="594250"/>
                  <a:pt x="908062" y="477818"/>
                  <a:pt x="950690" y="375008"/>
                </a:cubicBezTo>
                <a:cubicBezTo>
                  <a:pt x="993318" y="272198"/>
                  <a:pt x="929129" y="-4973"/>
                  <a:pt x="967614"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10"/>
          <p:cNvSpPr/>
          <p:nvPr/>
        </p:nvSpPr>
        <p:spPr>
          <a:xfrm rot="20783089" flipH="1">
            <a:off x="2265318" y="3931323"/>
            <a:ext cx="231143" cy="134643"/>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p:cNvSpPr/>
          <p:nvPr/>
        </p:nvSpPr>
        <p:spPr>
          <a:xfrm>
            <a:off x="2530825" y="2605596"/>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p:cNvSpPr/>
          <p:nvPr/>
        </p:nvSpPr>
        <p:spPr>
          <a:xfrm>
            <a:off x="3044121" y="3176480"/>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p:cNvSpPr/>
          <p:nvPr/>
        </p:nvSpPr>
        <p:spPr>
          <a:xfrm>
            <a:off x="3695297" y="3467448"/>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p:cNvSpPr/>
          <p:nvPr/>
        </p:nvSpPr>
        <p:spPr>
          <a:xfrm>
            <a:off x="1668157" y="3707003"/>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p:cNvSpPr/>
          <p:nvPr/>
        </p:nvSpPr>
        <p:spPr>
          <a:xfrm>
            <a:off x="1399046" y="3707001"/>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p:cNvSpPr/>
          <p:nvPr/>
        </p:nvSpPr>
        <p:spPr>
          <a:xfrm>
            <a:off x="2251489" y="3723781"/>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p:cNvSpPr/>
          <p:nvPr/>
        </p:nvSpPr>
        <p:spPr>
          <a:xfrm>
            <a:off x="1284760" y="2950033"/>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10"/>
          <p:cNvSpPr/>
          <p:nvPr/>
        </p:nvSpPr>
        <p:spPr>
          <a:xfrm rot="768465">
            <a:off x="3478344" y="4583624"/>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10"/>
          <p:cNvSpPr/>
          <p:nvPr/>
        </p:nvSpPr>
        <p:spPr>
          <a:xfrm rot="19468491">
            <a:off x="3422859" y="4426598"/>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4089" y="2535724"/>
            <a:ext cx="261229" cy="259847"/>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30356">
            <a:off x="2984619" y="3090039"/>
            <a:ext cx="261229" cy="259847"/>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64943">
            <a:off x="3601157" y="3388381"/>
            <a:ext cx="261229" cy="259847"/>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47465" flipH="1">
            <a:off x="2200417" y="3644201"/>
            <a:ext cx="261229" cy="259847"/>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607558" y="3642313"/>
            <a:ext cx="261229" cy="259847"/>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596955">
            <a:off x="1335107" y="3643755"/>
            <a:ext cx="261229" cy="259847"/>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0821" y="2874168"/>
            <a:ext cx="261229" cy="259847"/>
          </a:xfrm>
          <a:prstGeom prst="rect">
            <a:avLst/>
          </a:prstGeom>
        </p:spPr>
      </p:pic>
      <p:sp>
        <p:nvSpPr>
          <p:cNvPr id="41" name="Oval 10"/>
          <p:cNvSpPr/>
          <p:nvPr/>
        </p:nvSpPr>
        <p:spPr>
          <a:xfrm rot="2493324" flipH="1">
            <a:off x="2109098" y="2556615"/>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10"/>
          <p:cNvSpPr/>
          <p:nvPr/>
        </p:nvSpPr>
        <p:spPr>
          <a:xfrm rot="19895557">
            <a:off x="3081663" y="3206886"/>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10"/>
          <p:cNvSpPr/>
          <p:nvPr/>
        </p:nvSpPr>
        <p:spPr>
          <a:xfrm rot="2493324" flipH="1">
            <a:off x="3288474" y="3394453"/>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10"/>
          <p:cNvSpPr/>
          <p:nvPr/>
        </p:nvSpPr>
        <p:spPr>
          <a:xfrm rot="2038944" flipH="1">
            <a:off x="6510915" y="3051065"/>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10"/>
          <p:cNvSpPr/>
          <p:nvPr/>
        </p:nvSpPr>
        <p:spPr>
          <a:xfrm rot="20465032">
            <a:off x="7509497" y="3377996"/>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12"/>
          <p:cNvSpPr/>
          <p:nvPr/>
        </p:nvSpPr>
        <p:spPr>
          <a:xfrm>
            <a:off x="6552983" y="3434409"/>
            <a:ext cx="1235855" cy="95588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190503"/>
              <a:gd name="connsiteY0" fmla="*/ 6316 h 955886"/>
              <a:gd name="connsiteX1" fmla="*/ 1027614 w 1190503"/>
              <a:gd name="connsiteY1" fmla="*/ 371930 h 955886"/>
              <a:gd name="connsiteX2" fmla="*/ 1185016 w 1190503"/>
              <a:gd name="connsiteY2" fmla="*/ 598028 h 955886"/>
              <a:gd name="connsiteX3" fmla="*/ 781546 w 1190503"/>
              <a:gd name="connsiteY3" fmla="*/ 740410 h 955886"/>
              <a:gd name="connsiteX4" fmla="*/ 399540 w 1190503"/>
              <a:gd name="connsiteY4" fmla="*/ 849142 h 955886"/>
              <a:gd name="connsiteX5" fmla="*/ 250629 w 1190503"/>
              <a:gd name="connsiteY5" fmla="*/ 955886 h 955886"/>
              <a:gd name="connsiteX6" fmla="*/ 0 w 1190503"/>
              <a:gd name="connsiteY6" fmla="*/ 869680 h 955886"/>
              <a:gd name="connsiteX7" fmla="*/ 708721 w 1190503"/>
              <a:gd name="connsiteY7" fmla="*/ 626257 h 955886"/>
              <a:gd name="connsiteX8" fmla="*/ 938329 w 1190503"/>
              <a:gd name="connsiteY8" fmla="*/ 375008 h 955886"/>
              <a:gd name="connsiteX9" fmla="*/ 955253 w 1190503"/>
              <a:gd name="connsiteY9" fmla="*/ 6316 h 955886"/>
              <a:gd name="connsiteX0" fmla="*/ 955253 w 1192019"/>
              <a:gd name="connsiteY0" fmla="*/ 6316 h 955886"/>
              <a:gd name="connsiteX1" fmla="*/ 1027614 w 1192019"/>
              <a:gd name="connsiteY1" fmla="*/ 371930 h 955886"/>
              <a:gd name="connsiteX2" fmla="*/ 899266 w 1192019"/>
              <a:gd name="connsiteY2" fmla="*/ 591678 h 955886"/>
              <a:gd name="connsiteX3" fmla="*/ 1185016 w 1192019"/>
              <a:gd name="connsiteY3" fmla="*/ 598028 h 955886"/>
              <a:gd name="connsiteX4" fmla="*/ 781546 w 1192019"/>
              <a:gd name="connsiteY4" fmla="*/ 740410 h 955886"/>
              <a:gd name="connsiteX5" fmla="*/ 399540 w 1192019"/>
              <a:gd name="connsiteY5" fmla="*/ 849142 h 955886"/>
              <a:gd name="connsiteX6" fmla="*/ 250629 w 1192019"/>
              <a:gd name="connsiteY6" fmla="*/ 955886 h 955886"/>
              <a:gd name="connsiteX7" fmla="*/ 0 w 1192019"/>
              <a:gd name="connsiteY7" fmla="*/ 869680 h 955886"/>
              <a:gd name="connsiteX8" fmla="*/ 708721 w 1192019"/>
              <a:gd name="connsiteY8" fmla="*/ 626257 h 955886"/>
              <a:gd name="connsiteX9" fmla="*/ 938329 w 1192019"/>
              <a:gd name="connsiteY9" fmla="*/ 375008 h 955886"/>
              <a:gd name="connsiteX10" fmla="*/ 955253 w 1192019"/>
              <a:gd name="connsiteY10" fmla="*/ 6316 h 955886"/>
              <a:gd name="connsiteX0" fmla="*/ 955253 w 1241948"/>
              <a:gd name="connsiteY0" fmla="*/ 6316 h 955886"/>
              <a:gd name="connsiteX1" fmla="*/ 1027614 w 1241948"/>
              <a:gd name="connsiteY1" fmla="*/ 371930 h 955886"/>
              <a:gd name="connsiteX2" fmla="*/ 899266 w 1241948"/>
              <a:gd name="connsiteY2" fmla="*/ 591678 h 955886"/>
              <a:gd name="connsiteX3" fmla="*/ 1235816 w 1241948"/>
              <a:gd name="connsiteY3" fmla="*/ 636128 h 955886"/>
              <a:gd name="connsiteX4" fmla="*/ 781546 w 1241948"/>
              <a:gd name="connsiteY4" fmla="*/ 740410 h 955886"/>
              <a:gd name="connsiteX5" fmla="*/ 399540 w 1241948"/>
              <a:gd name="connsiteY5" fmla="*/ 849142 h 955886"/>
              <a:gd name="connsiteX6" fmla="*/ 250629 w 1241948"/>
              <a:gd name="connsiteY6" fmla="*/ 955886 h 955886"/>
              <a:gd name="connsiteX7" fmla="*/ 0 w 1241948"/>
              <a:gd name="connsiteY7" fmla="*/ 869680 h 955886"/>
              <a:gd name="connsiteX8" fmla="*/ 708721 w 1241948"/>
              <a:gd name="connsiteY8" fmla="*/ 626257 h 955886"/>
              <a:gd name="connsiteX9" fmla="*/ 938329 w 1241948"/>
              <a:gd name="connsiteY9" fmla="*/ 375008 h 955886"/>
              <a:gd name="connsiteX10" fmla="*/ 955253 w 1241948"/>
              <a:gd name="connsiteY10" fmla="*/ 6316 h 955886"/>
              <a:gd name="connsiteX0" fmla="*/ 955253 w 1240391"/>
              <a:gd name="connsiteY0" fmla="*/ 6316 h 955886"/>
              <a:gd name="connsiteX1" fmla="*/ 1027614 w 1240391"/>
              <a:gd name="connsiteY1" fmla="*/ 371930 h 955886"/>
              <a:gd name="connsiteX2" fmla="*/ 899266 w 1240391"/>
              <a:gd name="connsiteY2" fmla="*/ 591678 h 955886"/>
              <a:gd name="connsiteX3" fmla="*/ 1235816 w 1240391"/>
              <a:gd name="connsiteY3" fmla="*/ 636128 h 955886"/>
              <a:gd name="connsiteX4" fmla="*/ 1077065 w 1240391"/>
              <a:gd name="connsiteY4" fmla="*/ 756778 h 955886"/>
              <a:gd name="connsiteX5" fmla="*/ 781546 w 1240391"/>
              <a:gd name="connsiteY5" fmla="*/ 740410 h 955886"/>
              <a:gd name="connsiteX6" fmla="*/ 399540 w 1240391"/>
              <a:gd name="connsiteY6" fmla="*/ 849142 h 955886"/>
              <a:gd name="connsiteX7" fmla="*/ 250629 w 1240391"/>
              <a:gd name="connsiteY7" fmla="*/ 955886 h 955886"/>
              <a:gd name="connsiteX8" fmla="*/ 0 w 1240391"/>
              <a:gd name="connsiteY8" fmla="*/ 869680 h 955886"/>
              <a:gd name="connsiteX9" fmla="*/ 708721 w 1240391"/>
              <a:gd name="connsiteY9" fmla="*/ 626257 h 955886"/>
              <a:gd name="connsiteX10" fmla="*/ 938329 w 1240391"/>
              <a:gd name="connsiteY10" fmla="*/ 375008 h 955886"/>
              <a:gd name="connsiteX11" fmla="*/ 955253 w 1240391"/>
              <a:gd name="connsiteY11" fmla="*/ 6316 h 955886"/>
              <a:gd name="connsiteX0" fmla="*/ 955253 w 1235854"/>
              <a:gd name="connsiteY0" fmla="*/ 6316 h 955886"/>
              <a:gd name="connsiteX1" fmla="*/ 1027614 w 1235854"/>
              <a:gd name="connsiteY1" fmla="*/ 371930 h 955886"/>
              <a:gd name="connsiteX2" fmla="*/ 899266 w 1235854"/>
              <a:gd name="connsiteY2" fmla="*/ 591678 h 955886"/>
              <a:gd name="connsiteX3" fmla="*/ 1045316 w 1235854"/>
              <a:gd name="connsiteY3" fmla="*/ 686928 h 955886"/>
              <a:gd name="connsiteX4" fmla="*/ 1235816 w 1235854"/>
              <a:gd name="connsiteY4" fmla="*/ 636128 h 955886"/>
              <a:gd name="connsiteX5" fmla="*/ 1077065 w 1235854"/>
              <a:gd name="connsiteY5" fmla="*/ 756778 h 955886"/>
              <a:gd name="connsiteX6" fmla="*/ 781546 w 1235854"/>
              <a:gd name="connsiteY6" fmla="*/ 740410 h 955886"/>
              <a:gd name="connsiteX7" fmla="*/ 399540 w 1235854"/>
              <a:gd name="connsiteY7" fmla="*/ 849142 h 955886"/>
              <a:gd name="connsiteX8" fmla="*/ 250629 w 1235854"/>
              <a:gd name="connsiteY8" fmla="*/ 955886 h 955886"/>
              <a:gd name="connsiteX9" fmla="*/ 0 w 1235854"/>
              <a:gd name="connsiteY9" fmla="*/ 869680 h 955886"/>
              <a:gd name="connsiteX10" fmla="*/ 708721 w 1235854"/>
              <a:gd name="connsiteY10" fmla="*/ 626257 h 955886"/>
              <a:gd name="connsiteX11" fmla="*/ 938329 w 1235854"/>
              <a:gd name="connsiteY11" fmla="*/ 375008 h 955886"/>
              <a:gd name="connsiteX12" fmla="*/ 955253 w 1235854"/>
              <a:gd name="connsiteY12" fmla="*/ 6316 h 95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854" h="955886">
                <a:moveTo>
                  <a:pt x="955253" y="6316"/>
                </a:moveTo>
                <a:cubicBezTo>
                  <a:pt x="993521" y="-46848"/>
                  <a:pt x="1056565" y="249581"/>
                  <a:pt x="1027614" y="371930"/>
                </a:cubicBezTo>
                <a:cubicBezTo>
                  <a:pt x="1056383" y="452557"/>
                  <a:pt x="873032" y="553995"/>
                  <a:pt x="899266" y="591678"/>
                </a:cubicBezTo>
                <a:cubicBezTo>
                  <a:pt x="905391" y="633594"/>
                  <a:pt x="989224" y="679520"/>
                  <a:pt x="1045316" y="686928"/>
                </a:cubicBezTo>
                <a:cubicBezTo>
                  <a:pt x="1101408" y="694336"/>
                  <a:pt x="1233700" y="613903"/>
                  <a:pt x="1235816" y="636128"/>
                </a:cubicBezTo>
                <a:cubicBezTo>
                  <a:pt x="1237933" y="658353"/>
                  <a:pt x="1152777" y="739398"/>
                  <a:pt x="1077065" y="756778"/>
                </a:cubicBezTo>
                <a:cubicBezTo>
                  <a:pt x="1001353" y="774158"/>
                  <a:pt x="893408" y="711258"/>
                  <a:pt x="781546" y="740410"/>
                </a:cubicBezTo>
                <a:cubicBezTo>
                  <a:pt x="681920" y="781785"/>
                  <a:pt x="499166" y="807767"/>
                  <a:pt x="399540" y="849142"/>
                </a:cubicBezTo>
                <a:lnTo>
                  <a:pt x="250629" y="955886"/>
                </a:lnTo>
                <a:lnTo>
                  <a:pt x="0" y="869680"/>
                </a:lnTo>
                <a:cubicBezTo>
                  <a:pt x="176559" y="707978"/>
                  <a:pt x="470587" y="686358"/>
                  <a:pt x="708721" y="626257"/>
                </a:cubicBezTo>
                <a:cubicBezTo>
                  <a:pt x="879990" y="529957"/>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10"/>
          <p:cNvSpPr/>
          <p:nvPr/>
        </p:nvSpPr>
        <p:spPr>
          <a:xfrm rot="2493324" flipH="1">
            <a:off x="5082391" y="3964489"/>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Isosceles Triangle 9"/>
          <p:cNvSpPr/>
          <p:nvPr/>
        </p:nvSpPr>
        <p:spPr>
          <a:xfrm>
            <a:off x="5256977" y="3659344"/>
            <a:ext cx="2164587" cy="1770752"/>
          </a:xfrm>
          <a:custGeom>
            <a:avLst/>
            <a:gdLst>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1112292 w 1808328"/>
              <a:gd name="connsiteY0" fmla="*/ 1337481 h 1337481"/>
              <a:gd name="connsiteX1" fmla="*/ 0 w 1808328"/>
              <a:gd name="connsiteY1" fmla="*/ 0 h 1337481"/>
              <a:gd name="connsiteX2" fmla="*/ 1808328 w 1808328"/>
              <a:gd name="connsiteY2" fmla="*/ 1337481 h 1337481"/>
              <a:gd name="connsiteX3" fmla="*/ 1112292 w 1808328"/>
              <a:gd name="connsiteY3" fmla="*/ 1337481 h 1337481"/>
              <a:gd name="connsiteX0" fmla="*/ 1112679 w 2046882"/>
              <a:gd name="connsiteY0" fmla="*/ 1457784 h 1457784"/>
              <a:gd name="connsiteX1" fmla="*/ 387 w 2046882"/>
              <a:gd name="connsiteY1" fmla="*/ 120303 h 1457784"/>
              <a:gd name="connsiteX2" fmla="*/ 1945192 w 2046882"/>
              <a:gd name="connsiteY2" fmla="*/ 161246 h 1457784"/>
              <a:gd name="connsiteX3" fmla="*/ 1808715 w 2046882"/>
              <a:gd name="connsiteY3" fmla="*/ 1457784 h 1457784"/>
              <a:gd name="connsiteX4" fmla="*/ 1112679 w 2046882"/>
              <a:gd name="connsiteY4" fmla="*/ 1457784 h 1457784"/>
              <a:gd name="connsiteX0" fmla="*/ 1135827 w 2070030"/>
              <a:gd name="connsiteY0" fmla="*/ 1457784 h 1457784"/>
              <a:gd name="connsiteX1" fmla="*/ 1654441 w 2070030"/>
              <a:gd name="connsiteY1" fmla="*/ 284076 h 1457784"/>
              <a:gd name="connsiteX2" fmla="*/ 23535 w 2070030"/>
              <a:gd name="connsiteY2" fmla="*/ 120303 h 1457784"/>
              <a:gd name="connsiteX3" fmla="*/ 1968340 w 2070030"/>
              <a:gd name="connsiteY3" fmla="*/ 161246 h 1457784"/>
              <a:gd name="connsiteX4" fmla="*/ 1831863 w 2070030"/>
              <a:gd name="connsiteY4" fmla="*/ 1457784 h 1457784"/>
              <a:gd name="connsiteX5" fmla="*/ 1135827 w 2070030"/>
              <a:gd name="connsiteY5" fmla="*/ 1457784 h 1457784"/>
              <a:gd name="connsiteX0" fmla="*/ 1138405 w 2072608"/>
              <a:gd name="connsiteY0" fmla="*/ 1457784 h 1457784"/>
              <a:gd name="connsiteX1" fmla="*/ 1657019 w 2072608"/>
              <a:gd name="connsiteY1" fmla="*/ 284076 h 1457784"/>
              <a:gd name="connsiteX2" fmla="*/ 838154 w 2072608"/>
              <a:gd name="connsiteY2" fmla="*/ 679861 h 1457784"/>
              <a:gd name="connsiteX3" fmla="*/ 26113 w 2072608"/>
              <a:gd name="connsiteY3" fmla="*/ 120303 h 1457784"/>
              <a:gd name="connsiteX4" fmla="*/ 1970918 w 2072608"/>
              <a:gd name="connsiteY4" fmla="*/ 161246 h 1457784"/>
              <a:gd name="connsiteX5" fmla="*/ 1834441 w 2072608"/>
              <a:gd name="connsiteY5" fmla="*/ 1457784 h 1457784"/>
              <a:gd name="connsiteX6" fmla="*/ 1138405 w 2072608"/>
              <a:gd name="connsiteY6" fmla="*/ 1457784 h 1457784"/>
              <a:gd name="connsiteX0" fmla="*/ 1112730 w 1998172"/>
              <a:gd name="connsiteY0" fmla="*/ 1360349 h 1360349"/>
              <a:gd name="connsiteX1" fmla="*/ 1631344 w 1998172"/>
              <a:gd name="connsiteY1" fmla="*/ 186641 h 1360349"/>
              <a:gd name="connsiteX2" fmla="*/ 812479 w 1998172"/>
              <a:gd name="connsiteY2" fmla="*/ 582426 h 1360349"/>
              <a:gd name="connsiteX3" fmla="*/ 438 w 1998172"/>
              <a:gd name="connsiteY3" fmla="*/ 22868 h 1360349"/>
              <a:gd name="connsiteX4" fmla="*/ 730592 w 1998172"/>
              <a:gd name="connsiteY4" fmla="*/ 364062 h 1360349"/>
              <a:gd name="connsiteX5" fmla="*/ 1945243 w 1998172"/>
              <a:gd name="connsiteY5" fmla="*/ 63811 h 1360349"/>
              <a:gd name="connsiteX6" fmla="*/ 1808766 w 1998172"/>
              <a:gd name="connsiteY6" fmla="*/ 1360349 h 1360349"/>
              <a:gd name="connsiteX7" fmla="*/ 1112730 w 1998172"/>
              <a:gd name="connsiteY7" fmla="*/ 1360349 h 1360349"/>
              <a:gd name="connsiteX0" fmla="*/ 558217 w 1443659"/>
              <a:gd name="connsiteY0" fmla="*/ 1704152 h 1704152"/>
              <a:gd name="connsiteX1" fmla="*/ 1076831 w 1443659"/>
              <a:gd name="connsiteY1" fmla="*/ 530444 h 1704152"/>
              <a:gd name="connsiteX2" fmla="*/ 257966 w 1443659"/>
              <a:gd name="connsiteY2" fmla="*/ 926229 h 1704152"/>
              <a:gd name="connsiteX3" fmla="*/ 87369 w 1443659"/>
              <a:gd name="connsiteY3" fmla="*/ 11829 h 1704152"/>
              <a:gd name="connsiteX4" fmla="*/ 176079 w 1443659"/>
              <a:gd name="connsiteY4" fmla="*/ 707865 h 1704152"/>
              <a:gd name="connsiteX5" fmla="*/ 1390730 w 1443659"/>
              <a:gd name="connsiteY5" fmla="*/ 407614 h 1704152"/>
              <a:gd name="connsiteX6" fmla="*/ 1254253 w 1443659"/>
              <a:gd name="connsiteY6" fmla="*/ 1704152 h 1704152"/>
              <a:gd name="connsiteX7" fmla="*/ 558217 w 1443659"/>
              <a:gd name="connsiteY7" fmla="*/ 1704152 h 1704152"/>
              <a:gd name="connsiteX0" fmla="*/ 482647 w 1368089"/>
              <a:gd name="connsiteY0" fmla="*/ 1705811 h 1705811"/>
              <a:gd name="connsiteX1" fmla="*/ 1001261 w 1368089"/>
              <a:gd name="connsiteY1" fmla="*/ 532103 h 1705811"/>
              <a:gd name="connsiteX2" fmla="*/ 182396 w 1368089"/>
              <a:gd name="connsiteY2" fmla="*/ 927888 h 1705811"/>
              <a:gd name="connsiteX3" fmla="*/ 11799 w 1368089"/>
              <a:gd name="connsiteY3" fmla="*/ 13488 h 1705811"/>
              <a:gd name="connsiteX4" fmla="*/ 305226 w 1368089"/>
              <a:gd name="connsiteY4" fmla="*/ 600342 h 1705811"/>
              <a:gd name="connsiteX5" fmla="*/ 1315160 w 1368089"/>
              <a:gd name="connsiteY5" fmla="*/ 409273 h 1705811"/>
              <a:gd name="connsiteX6" fmla="*/ 1178683 w 1368089"/>
              <a:gd name="connsiteY6" fmla="*/ 1705811 h 1705811"/>
              <a:gd name="connsiteX7" fmla="*/ 482647 w 1368089"/>
              <a:gd name="connsiteY7" fmla="*/ 1705811 h 1705811"/>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305226 w 1368089"/>
              <a:gd name="connsiteY4" fmla="*/ 586854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55852 w 1368089"/>
              <a:gd name="connsiteY1" fmla="*/ 64144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42204 w 1368089"/>
              <a:gd name="connsiteY1" fmla="*/ 76427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63171 w 1287477"/>
              <a:gd name="connsiteY4" fmla="*/ 81636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69194 w 1351230"/>
              <a:gd name="connsiteY0" fmla="*/ 1722803 h 1722803"/>
              <a:gd name="connsiteX1" fmla="*/ 1128751 w 1351230"/>
              <a:gd name="connsiteY1" fmla="*/ 794755 h 1722803"/>
              <a:gd name="connsiteX2" fmla="*/ 268943 w 1351230"/>
              <a:gd name="connsiteY2" fmla="*/ 944880 h 1722803"/>
              <a:gd name="connsiteX3" fmla="*/ 14526 w 1351230"/>
              <a:gd name="connsiteY3" fmla="*/ 0 h 1722803"/>
              <a:gd name="connsiteX4" fmla="*/ 281204 w 1351230"/>
              <a:gd name="connsiteY4" fmla="*/ 778269 h 1722803"/>
              <a:gd name="connsiteX5" fmla="*/ 1102707 w 1351230"/>
              <a:gd name="connsiteY5" fmla="*/ 486430 h 1722803"/>
              <a:gd name="connsiteX6" fmla="*/ 1347116 w 1351230"/>
              <a:gd name="connsiteY6" fmla="*/ 671925 h 1722803"/>
              <a:gd name="connsiteX7" fmla="*/ 1265230 w 1351230"/>
              <a:gd name="connsiteY7" fmla="*/ 1722803 h 1722803"/>
              <a:gd name="connsiteX8" fmla="*/ 569194 w 1351230"/>
              <a:gd name="connsiteY8" fmla="*/ 1722803 h 1722803"/>
              <a:gd name="connsiteX0" fmla="*/ 618323 w 1400359"/>
              <a:gd name="connsiteY0" fmla="*/ 1722803 h 1722803"/>
              <a:gd name="connsiteX1" fmla="*/ 1177880 w 1400359"/>
              <a:gd name="connsiteY1" fmla="*/ 79475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586523 w 1368559"/>
              <a:gd name="connsiteY0" fmla="*/ 1761340 h 1761340"/>
              <a:gd name="connsiteX1" fmla="*/ 1031780 w 1368559"/>
              <a:gd name="connsiteY1" fmla="*/ 856152 h 1761340"/>
              <a:gd name="connsiteX2" fmla="*/ 286272 w 1368559"/>
              <a:gd name="connsiteY2" fmla="*/ 983417 h 1761340"/>
              <a:gd name="connsiteX3" fmla="*/ 42284 w 1368559"/>
              <a:gd name="connsiteY3" fmla="*/ 223977 h 1761340"/>
              <a:gd name="connsiteX4" fmla="*/ 31855 w 1368559"/>
              <a:gd name="connsiteY4" fmla="*/ 38537 h 1761340"/>
              <a:gd name="connsiteX5" fmla="*/ 298533 w 1368559"/>
              <a:gd name="connsiteY5" fmla="*/ 816806 h 1761340"/>
              <a:gd name="connsiteX6" fmla="*/ 1120036 w 1368559"/>
              <a:gd name="connsiteY6" fmla="*/ 524967 h 1761340"/>
              <a:gd name="connsiteX7" fmla="*/ 1364445 w 1368559"/>
              <a:gd name="connsiteY7" fmla="*/ 710462 h 1761340"/>
              <a:gd name="connsiteX8" fmla="*/ 1282559 w 1368559"/>
              <a:gd name="connsiteY8" fmla="*/ 1761340 h 1761340"/>
              <a:gd name="connsiteX9" fmla="*/ 586523 w 1368559"/>
              <a:gd name="connsiteY9" fmla="*/ 1761340 h 1761340"/>
              <a:gd name="connsiteX0" fmla="*/ 569156 w 1351192"/>
              <a:gd name="connsiteY0" fmla="*/ 1765374 h 1765374"/>
              <a:gd name="connsiteX1" fmla="*/ 1014413 w 1351192"/>
              <a:gd name="connsiteY1" fmla="*/ 860186 h 1765374"/>
              <a:gd name="connsiteX2" fmla="*/ 268905 w 1351192"/>
              <a:gd name="connsiteY2" fmla="*/ 987451 h 1765374"/>
              <a:gd name="connsiteX3" fmla="*/ 24917 w 1351192"/>
              <a:gd name="connsiteY3" fmla="*/ 228011 h 1765374"/>
              <a:gd name="connsiteX4" fmla="*/ 50206 w 1351192"/>
              <a:gd name="connsiteY4" fmla="*/ 37808 h 1765374"/>
              <a:gd name="connsiteX5" fmla="*/ 281166 w 1351192"/>
              <a:gd name="connsiteY5" fmla="*/ 820840 h 1765374"/>
              <a:gd name="connsiteX6" fmla="*/ 1102669 w 1351192"/>
              <a:gd name="connsiteY6" fmla="*/ 529001 h 1765374"/>
              <a:gd name="connsiteX7" fmla="*/ 1347078 w 1351192"/>
              <a:gd name="connsiteY7" fmla="*/ 714496 h 1765374"/>
              <a:gd name="connsiteX8" fmla="*/ 1265192 w 1351192"/>
              <a:gd name="connsiteY8" fmla="*/ 1765374 h 1765374"/>
              <a:gd name="connsiteX9" fmla="*/ 569156 w 1351192"/>
              <a:gd name="connsiteY9" fmla="*/ 1765374 h 1765374"/>
              <a:gd name="connsiteX0" fmla="*/ 576794 w 1358830"/>
              <a:gd name="connsiteY0" fmla="*/ 1727566 h 1727566"/>
              <a:gd name="connsiteX1" fmla="*/ 1022051 w 1358830"/>
              <a:gd name="connsiteY1" fmla="*/ 822378 h 1727566"/>
              <a:gd name="connsiteX2" fmla="*/ 276543 w 1358830"/>
              <a:gd name="connsiteY2" fmla="*/ 949643 h 1727566"/>
              <a:gd name="connsiteX3" fmla="*/ 32555 w 1358830"/>
              <a:gd name="connsiteY3" fmla="*/ 190203 h 1727566"/>
              <a:gd name="connsiteX4" fmla="*/ 57844 w 1358830"/>
              <a:gd name="connsiteY4" fmla="*/ 0 h 1727566"/>
              <a:gd name="connsiteX5" fmla="*/ 288804 w 1358830"/>
              <a:gd name="connsiteY5" fmla="*/ 783032 h 1727566"/>
              <a:gd name="connsiteX6" fmla="*/ 1110307 w 1358830"/>
              <a:gd name="connsiteY6" fmla="*/ 491193 h 1727566"/>
              <a:gd name="connsiteX7" fmla="*/ 1354716 w 1358830"/>
              <a:gd name="connsiteY7" fmla="*/ 676688 h 1727566"/>
              <a:gd name="connsiteX8" fmla="*/ 1272830 w 1358830"/>
              <a:gd name="connsiteY8" fmla="*/ 1727566 h 1727566"/>
              <a:gd name="connsiteX9" fmla="*/ 576794 w 1358830"/>
              <a:gd name="connsiteY9" fmla="*/ 1727566 h 1727566"/>
              <a:gd name="connsiteX0" fmla="*/ 763388 w 1545424"/>
              <a:gd name="connsiteY0" fmla="*/ 1799620 h 1799620"/>
              <a:gd name="connsiteX1" fmla="*/ 1208645 w 1545424"/>
              <a:gd name="connsiteY1" fmla="*/ 894432 h 1799620"/>
              <a:gd name="connsiteX2" fmla="*/ 463137 w 1545424"/>
              <a:gd name="connsiteY2" fmla="*/ 1021697 h 1799620"/>
              <a:gd name="connsiteX3" fmla="*/ 219149 w 1545424"/>
              <a:gd name="connsiteY3" fmla="*/ 262257 h 1799620"/>
              <a:gd name="connsiteX4" fmla="*/ 73 w 1545424"/>
              <a:gd name="connsiteY4" fmla="*/ 36038 h 1799620"/>
              <a:gd name="connsiteX5" fmla="*/ 244438 w 1545424"/>
              <a:gd name="connsiteY5" fmla="*/ 72054 h 1799620"/>
              <a:gd name="connsiteX6" fmla="*/ 475398 w 1545424"/>
              <a:gd name="connsiteY6" fmla="*/ 855086 h 1799620"/>
              <a:gd name="connsiteX7" fmla="*/ 1296901 w 1545424"/>
              <a:gd name="connsiteY7" fmla="*/ 563247 h 1799620"/>
              <a:gd name="connsiteX8" fmla="*/ 1541310 w 1545424"/>
              <a:gd name="connsiteY8" fmla="*/ 748742 h 1799620"/>
              <a:gd name="connsiteX9" fmla="*/ 1459424 w 1545424"/>
              <a:gd name="connsiteY9" fmla="*/ 1799620 h 1799620"/>
              <a:gd name="connsiteX10" fmla="*/ 763388 w 1545424"/>
              <a:gd name="connsiteY10" fmla="*/ 1799620 h 1799620"/>
              <a:gd name="connsiteX0" fmla="*/ 763870 w 1545906"/>
              <a:gd name="connsiteY0" fmla="*/ 1772670 h 1772670"/>
              <a:gd name="connsiteX1" fmla="*/ 1209127 w 1545906"/>
              <a:gd name="connsiteY1" fmla="*/ 867482 h 1772670"/>
              <a:gd name="connsiteX2" fmla="*/ 463619 w 1545906"/>
              <a:gd name="connsiteY2" fmla="*/ 994747 h 1772670"/>
              <a:gd name="connsiteX3" fmla="*/ 219631 w 1545906"/>
              <a:gd name="connsiteY3" fmla="*/ 235307 h 1772670"/>
              <a:gd name="connsiteX4" fmla="*/ 555 w 1545906"/>
              <a:gd name="connsiteY4" fmla="*/ 9088 h 1772670"/>
              <a:gd name="connsiteX5" fmla="*/ 212487 w 1545906"/>
              <a:gd name="connsiteY5" fmla="*/ 135295 h 1772670"/>
              <a:gd name="connsiteX6" fmla="*/ 244920 w 1545906"/>
              <a:gd name="connsiteY6" fmla="*/ 45104 h 1772670"/>
              <a:gd name="connsiteX7" fmla="*/ 475880 w 1545906"/>
              <a:gd name="connsiteY7" fmla="*/ 828136 h 1772670"/>
              <a:gd name="connsiteX8" fmla="*/ 1297383 w 1545906"/>
              <a:gd name="connsiteY8" fmla="*/ 536297 h 1772670"/>
              <a:gd name="connsiteX9" fmla="*/ 1541792 w 1545906"/>
              <a:gd name="connsiteY9" fmla="*/ 721792 h 1772670"/>
              <a:gd name="connsiteX10" fmla="*/ 1459906 w 1545906"/>
              <a:gd name="connsiteY10" fmla="*/ 1772670 h 1772670"/>
              <a:gd name="connsiteX11" fmla="*/ 763870 w 1545906"/>
              <a:gd name="connsiteY11" fmla="*/ 1772670 h 1772670"/>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894058"/>
              <a:gd name="connsiteY0" fmla="*/ 1770752 h 1770752"/>
              <a:gd name="connsiteX1" fmla="*/ 1209127 w 1894058"/>
              <a:gd name="connsiteY1" fmla="*/ 865564 h 1770752"/>
              <a:gd name="connsiteX2" fmla="*/ 463619 w 1894058"/>
              <a:gd name="connsiteY2" fmla="*/ 992829 h 1770752"/>
              <a:gd name="connsiteX3" fmla="*/ 219631 w 1894058"/>
              <a:gd name="connsiteY3" fmla="*/ 233389 h 1770752"/>
              <a:gd name="connsiteX4" fmla="*/ 555 w 1894058"/>
              <a:gd name="connsiteY4" fmla="*/ 7170 h 1770752"/>
              <a:gd name="connsiteX5" fmla="*/ 212487 w 1894058"/>
              <a:gd name="connsiteY5" fmla="*/ 133377 h 1770752"/>
              <a:gd name="connsiteX6" fmla="*/ 244920 w 1894058"/>
              <a:gd name="connsiteY6" fmla="*/ 43186 h 1770752"/>
              <a:gd name="connsiteX7" fmla="*/ 475880 w 1894058"/>
              <a:gd name="connsiteY7" fmla="*/ 826218 h 1770752"/>
              <a:gd name="connsiteX8" fmla="*/ 1297383 w 1894058"/>
              <a:gd name="connsiteY8" fmla="*/ 534379 h 1770752"/>
              <a:gd name="connsiteX9" fmla="*/ 1541792 w 1894058"/>
              <a:gd name="connsiteY9" fmla="*/ 719874 h 1770752"/>
              <a:gd name="connsiteX10" fmla="*/ 1893649 w 1894058"/>
              <a:gd name="connsiteY10" fmla="*/ 1095402 h 1770752"/>
              <a:gd name="connsiteX11" fmla="*/ 1459906 w 1894058"/>
              <a:gd name="connsiteY11" fmla="*/ 1770752 h 1770752"/>
              <a:gd name="connsiteX12" fmla="*/ 763870 w 1894058"/>
              <a:gd name="connsiteY12" fmla="*/ 1770752 h 1770752"/>
              <a:gd name="connsiteX0" fmla="*/ 763870 w 1896475"/>
              <a:gd name="connsiteY0" fmla="*/ 1770752 h 1770752"/>
              <a:gd name="connsiteX1" fmla="*/ 1209127 w 1896475"/>
              <a:gd name="connsiteY1" fmla="*/ 865564 h 1770752"/>
              <a:gd name="connsiteX2" fmla="*/ 463619 w 1896475"/>
              <a:gd name="connsiteY2" fmla="*/ 992829 h 1770752"/>
              <a:gd name="connsiteX3" fmla="*/ 219631 w 1896475"/>
              <a:gd name="connsiteY3" fmla="*/ 233389 h 1770752"/>
              <a:gd name="connsiteX4" fmla="*/ 555 w 1896475"/>
              <a:gd name="connsiteY4" fmla="*/ 7170 h 1770752"/>
              <a:gd name="connsiteX5" fmla="*/ 212487 w 1896475"/>
              <a:gd name="connsiteY5" fmla="*/ 133377 h 1770752"/>
              <a:gd name="connsiteX6" fmla="*/ 244920 w 1896475"/>
              <a:gd name="connsiteY6" fmla="*/ 43186 h 1770752"/>
              <a:gd name="connsiteX7" fmla="*/ 475880 w 1896475"/>
              <a:gd name="connsiteY7" fmla="*/ 826218 h 1770752"/>
              <a:gd name="connsiteX8" fmla="*/ 1297383 w 1896475"/>
              <a:gd name="connsiteY8" fmla="*/ 534379 h 1770752"/>
              <a:gd name="connsiteX9" fmla="*/ 1541792 w 1896475"/>
              <a:gd name="connsiteY9" fmla="*/ 719874 h 1770752"/>
              <a:gd name="connsiteX10" fmla="*/ 1498362 w 1896475"/>
              <a:gd name="connsiteY10" fmla="*/ 1281139 h 1770752"/>
              <a:gd name="connsiteX11" fmla="*/ 1893649 w 1896475"/>
              <a:gd name="connsiteY11" fmla="*/ 1095402 h 1770752"/>
              <a:gd name="connsiteX12" fmla="*/ 1459906 w 1896475"/>
              <a:gd name="connsiteY12" fmla="*/ 1770752 h 1770752"/>
              <a:gd name="connsiteX13" fmla="*/ 763870 w 1896475"/>
              <a:gd name="connsiteY13" fmla="*/ 1770752 h 1770752"/>
              <a:gd name="connsiteX0" fmla="*/ 763870 w 1917418"/>
              <a:gd name="connsiteY0" fmla="*/ 1770752 h 1770752"/>
              <a:gd name="connsiteX1" fmla="*/ 1209127 w 1917418"/>
              <a:gd name="connsiteY1" fmla="*/ 865564 h 1770752"/>
              <a:gd name="connsiteX2" fmla="*/ 463619 w 1917418"/>
              <a:gd name="connsiteY2" fmla="*/ 992829 h 1770752"/>
              <a:gd name="connsiteX3" fmla="*/ 219631 w 1917418"/>
              <a:gd name="connsiteY3" fmla="*/ 233389 h 1770752"/>
              <a:gd name="connsiteX4" fmla="*/ 555 w 1917418"/>
              <a:gd name="connsiteY4" fmla="*/ 7170 h 1770752"/>
              <a:gd name="connsiteX5" fmla="*/ 212487 w 1917418"/>
              <a:gd name="connsiteY5" fmla="*/ 133377 h 1770752"/>
              <a:gd name="connsiteX6" fmla="*/ 244920 w 1917418"/>
              <a:gd name="connsiteY6" fmla="*/ 43186 h 1770752"/>
              <a:gd name="connsiteX7" fmla="*/ 475880 w 1917418"/>
              <a:gd name="connsiteY7" fmla="*/ 826218 h 1770752"/>
              <a:gd name="connsiteX8" fmla="*/ 1297383 w 1917418"/>
              <a:gd name="connsiteY8" fmla="*/ 534379 h 1770752"/>
              <a:gd name="connsiteX9" fmla="*/ 1541792 w 1917418"/>
              <a:gd name="connsiteY9" fmla="*/ 719874 h 1770752"/>
              <a:gd name="connsiteX10" fmla="*/ 1498362 w 1917418"/>
              <a:gd name="connsiteY10" fmla="*/ 1281139 h 1770752"/>
              <a:gd name="connsiteX11" fmla="*/ 1850787 w 1917418"/>
              <a:gd name="connsiteY11" fmla="*/ 766789 h 1770752"/>
              <a:gd name="connsiteX12" fmla="*/ 1893649 w 1917418"/>
              <a:gd name="connsiteY12" fmla="*/ 1095402 h 1770752"/>
              <a:gd name="connsiteX13" fmla="*/ 1459906 w 1917418"/>
              <a:gd name="connsiteY13" fmla="*/ 1770752 h 1770752"/>
              <a:gd name="connsiteX14" fmla="*/ 763870 w 1917418"/>
              <a:gd name="connsiteY14" fmla="*/ 1770752 h 1770752"/>
              <a:gd name="connsiteX0" fmla="*/ 763870 w 1910464"/>
              <a:gd name="connsiteY0" fmla="*/ 1770752 h 1770752"/>
              <a:gd name="connsiteX1" fmla="*/ 1209127 w 1910464"/>
              <a:gd name="connsiteY1" fmla="*/ 865564 h 1770752"/>
              <a:gd name="connsiteX2" fmla="*/ 463619 w 1910464"/>
              <a:gd name="connsiteY2" fmla="*/ 992829 h 1770752"/>
              <a:gd name="connsiteX3" fmla="*/ 219631 w 1910464"/>
              <a:gd name="connsiteY3" fmla="*/ 233389 h 1770752"/>
              <a:gd name="connsiteX4" fmla="*/ 555 w 1910464"/>
              <a:gd name="connsiteY4" fmla="*/ 7170 h 1770752"/>
              <a:gd name="connsiteX5" fmla="*/ 212487 w 1910464"/>
              <a:gd name="connsiteY5" fmla="*/ 133377 h 1770752"/>
              <a:gd name="connsiteX6" fmla="*/ 244920 w 1910464"/>
              <a:gd name="connsiteY6" fmla="*/ 43186 h 1770752"/>
              <a:gd name="connsiteX7" fmla="*/ 475880 w 1910464"/>
              <a:gd name="connsiteY7" fmla="*/ 826218 h 1770752"/>
              <a:gd name="connsiteX8" fmla="*/ 1297383 w 1910464"/>
              <a:gd name="connsiteY8" fmla="*/ 534379 h 1770752"/>
              <a:gd name="connsiteX9" fmla="*/ 1541792 w 1910464"/>
              <a:gd name="connsiteY9" fmla="*/ 719874 h 1770752"/>
              <a:gd name="connsiteX10" fmla="*/ 1498362 w 1910464"/>
              <a:gd name="connsiteY10" fmla="*/ 1281139 h 1770752"/>
              <a:gd name="connsiteX11" fmla="*/ 1741248 w 1910464"/>
              <a:gd name="connsiteY11" fmla="*/ 1185889 h 1770752"/>
              <a:gd name="connsiteX12" fmla="*/ 1850787 w 1910464"/>
              <a:gd name="connsiteY12" fmla="*/ 766789 h 1770752"/>
              <a:gd name="connsiteX13" fmla="*/ 1893649 w 1910464"/>
              <a:gd name="connsiteY13" fmla="*/ 1095402 h 1770752"/>
              <a:gd name="connsiteX14" fmla="*/ 1459906 w 1910464"/>
              <a:gd name="connsiteY14" fmla="*/ 1770752 h 1770752"/>
              <a:gd name="connsiteX15" fmla="*/ 763870 w 1910464"/>
              <a:gd name="connsiteY15" fmla="*/ 1770752 h 1770752"/>
              <a:gd name="connsiteX0" fmla="*/ 763870 w 1909757"/>
              <a:gd name="connsiteY0" fmla="*/ 1770752 h 1770752"/>
              <a:gd name="connsiteX1" fmla="*/ 1209127 w 1909757"/>
              <a:gd name="connsiteY1" fmla="*/ 865564 h 1770752"/>
              <a:gd name="connsiteX2" fmla="*/ 463619 w 1909757"/>
              <a:gd name="connsiteY2" fmla="*/ 992829 h 1770752"/>
              <a:gd name="connsiteX3" fmla="*/ 219631 w 1909757"/>
              <a:gd name="connsiteY3" fmla="*/ 233389 h 1770752"/>
              <a:gd name="connsiteX4" fmla="*/ 555 w 1909757"/>
              <a:gd name="connsiteY4" fmla="*/ 7170 h 1770752"/>
              <a:gd name="connsiteX5" fmla="*/ 212487 w 1909757"/>
              <a:gd name="connsiteY5" fmla="*/ 133377 h 1770752"/>
              <a:gd name="connsiteX6" fmla="*/ 244920 w 1909757"/>
              <a:gd name="connsiteY6" fmla="*/ 43186 h 1770752"/>
              <a:gd name="connsiteX7" fmla="*/ 475880 w 1909757"/>
              <a:gd name="connsiteY7" fmla="*/ 826218 h 1770752"/>
              <a:gd name="connsiteX8" fmla="*/ 1297383 w 1909757"/>
              <a:gd name="connsiteY8" fmla="*/ 534379 h 1770752"/>
              <a:gd name="connsiteX9" fmla="*/ 1541792 w 1909757"/>
              <a:gd name="connsiteY9" fmla="*/ 719874 h 1770752"/>
              <a:gd name="connsiteX10" fmla="*/ 1498362 w 1909757"/>
              <a:gd name="connsiteY10" fmla="*/ 1281139 h 1770752"/>
              <a:gd name="connsiteX11" fmla="*/ 1741248 w 1909757"/>
              <a:gd name="connsiteY11" fmla="*/ 1185889 h 1770752"/>
              <a:gd name="connsiteX12" fmla="*/ 1850787 w 1909757"/>
              <a:gd name="connsiteY12" fmla="*/ 766789 h 1770752"/>
              <a:gd name="connsiteX13" fmla="*/ 1893649 w 1909757"/>
              <a:gd name="connsiteY13" fmla="*/ 1095402 h 1770752"/>
              <a:gd name="connsiteX14" fmla="*/ 1341198 w 1909757"/>
              <a:gd name="connsiteY14" fmla="*/ 1600227 h 1770752"/>
              <a:gd name="connsiteX15" fmla="*/ 1459906 w 1909757"/>
              <a:gd name="connsiteY15" fmla="*/ 1770752 h 1770752"/>
              <a:gd name="connsiteX16" fmla="*/ 763870 w 1909757"/>
              <a:gd name="connsiteY16" fmla="*/ 1770752 h 1770752"/>
              <a:gd name="connsiteX0" fmla="*/ 763870 w 1905704"/>
              <a:gd name="connsiteY0" fmla="*/ 1770752 h 1770752"/>
              <a:gd name="connsiteX1" fmla="*/ 1209127 w 1905704"/>
              <a:gd name="connsiteY1" fmla="*/ 865564 h 1770752"/>
              <a:gd name="connsiteX2" fmla="*/ 463619 w 1905704"/>
              <a:gd name="connsiteY2" fmla="*/ 992829 h 1770752"/>
              <a:gd name="connsiteX3" fmla="*/ 219631 w 1905704"/>
              <a:gd name="connsiteY3" fmla="*/ 233389 h 1770752"/>
              <a:gd name="connsiteX4" fmla="*/ 555 w 1905704"/>
              <a:gd name="connsiteY4" fmla="*/ 7170 h 1770752"/>
              <a:gd name="connsiteX5" fmla="*/ 212487 w 1905704"/>
              <a:gd name="connsiteY5" fmla="*/ 133377 h 1770752"/>
              <a:gd name="connsiteX6" fmla="*/ 244920 w 1905704"/>
              <a:gd name="connsiteY6" fmla="*/ 43186 h 1770752"/>
              <a:gd name="connsiteX7" fmla="*/ 475880 w 1905704"/>
              <a:gd name="connsiteY7" fmla="*/ 826218 h 1770752"/>
              <a:gd name="connsiteX8" fmla="*/ 1297383 w 1905704"/>
              <a:gd name="connsiteY8" fmla="*/ 534379 h 1770752"/>
              <a:gd name="connsiteX9" fmla="*/ 1541792 w 1905704"/>
              <a:gd name="connsiteY9" fmla="*/ 719874 h 1770752"/>
              <a:gd name="connsiteX10" fmla="*/ 1498362 w 1905704"/>
              <a:gd name="connsiteY10" fmla="*/ 1281139 h 1770752"/>
              <a:gd name="connsiteX11" fmla="*/ 1741248 w 1905704"/>
              <a:gd name="connsiteY11" fmla="*/ 1185889 h 1770752"/>
              <a:gd name="connsiteX12" fmla="*/ 1850787 w 1905704"/>
              <a:gd name="connsiteY12" fmla="*/ 766789 h 1770752"/>
              <a:gd name="connsiteX13" fmla="*/ 1893649 w 1905704"/>
              <a:gd name="connsiteY13" fmla="*/ 1095402 h 1770752"/>
              <a:gd name="connsiteX14" fmla="*/ 1712674 w 1905704"/>
              <a:gd name="connsiteY14" fmla="*/ 1414489 h 1770752"/>
              <a:gd name="connsiteX15" fmla="*/ 1341198 w 1905704"/>
              <a:gd name="connsiteY15" fmla="*/ 1600227 h 1770752"/>
              <a:gd name="connsiteX16" fmla="*/ 1459906 w 1905704"/>
              <a:gd name="connsiteY16" fmla="*/ 1770752 h 1770752"/>
              <a:gd name="connsiteX17" fmla="*/ 763870 w 1905704"/>
              <a:gd name="connsiteY17" fmla="*/ 1770752 h 1770752"/>
              <a:gd name="connsiteX0" fmla="*/ 763870 w 2284277"/>
              <a:gd name="connsiteY0" fmla="*/ 1770752 h 1770752"/>
              <a:gd name="connsiteX1" fmla="*/ 1209127 w 2284277"/>
              <a:gd name="connsiteY1" fmla="*/ 865564 h 1770752"/>
              <a:gd name="connsiteX2" fmla="*/ 463619 w 2284277"/>
              <a:gd name="connsiteY2" fmla="*/ 992829 h 1770752"/>
              <a:gd name="connsiteX3" fmla="*/ 219631 w 2284277"/>
              <a:gd name="connsiteY3" fmla="*/ 233389 h 1770752"/>
              <a:gd name="connsiteX4" fmla="*/ 555 w 2284277"/>
              <a:gd name="connsiteY4" fmla="*/ 7170 h 1770752"/>
              <a:gd name="connsiteX5" fmla="*/ 212487 w 2284277"/>
              <a:gd name="connsiteY5" fmla="*/ 133377 h 1770752"/>
              <a:gd name="connsiteX6" fmla="*/ 244920 w 2284277"/>
              <a:gd name="connsiteY6" fmla="*/ 43186 h 1770752"/>
              <a:gd name="connsiteX7" fmla="*/ 475880 w 2284277"/>
              <a:gd name="connsiteY7" fmla="*/ 826218 h 1770752"/>
              <a:gd name="connsiteX8" fmla="*/ 1297383 w 2284277"/>
              <a:gd name="connsiteY8" fmla="*/ 534379 h 1770752"/>
              <a:gd name="connsiteX9" fmla="*/ 1541792 w 2284277"/>
              <a:gd name="connsiteY9" fmla="*/ 719874 h 1770752"/>
              <a:gd name="connsiteX10" fmla="*/ 1498362 w 2284277"/>
              <a:gd name="connsiteY10" fmla="*/ 1281139 h 1770752"/>
              <a:gd name="connsiteX11" fmla="*/ 1741248 w 2284277"/>
              <a:gd name="connsiteY11" fmla="*/ 1185889 h 1770752"/>
              <a:gd name="connsiteX12" fmla="*/ 1850787 w 2284277"/>
              <a:gd name="connsiteY12" fmla="*/ 766789 h 1770752"/>
              <a:gd name="connsiteX13" fmla="*/ 2284174 w 2284277"/>
              <a:gd name="connsiteY13" fmla="*/ 938239 h 1770752"/>
              <a:gd name="connsiteX14" fmla="*/ 1893649 w 2284277"/>
              <a:gd name="connsiteY14" fmla="*/ 1095402 h 1770752"/>
              <a:gd name="connsiteX15" fmla="*/ 1712674 w 2284277"/>
              <a:gd name="connsiteY15" fmla="*/ 1414489 h 1770752"/>
              <a:gd name="connsiteX16" fmla="*/ 1341198 w 2284277"/>
              <a:gd name="connsiteY16" fmla="*/ 1600227 h 1770752"/>
              <a:gd name="connsiteX17" fmla="*/ 1459906 w 2284277"/>
              <a:gd name="connsiteY17" fmla="*/ 1770752 h 1770752"/>
              <a:gd name="connsiteX18" fmla="*/ 763870 w 2284277"/>
              <a:gd name="connsiteY18" fmla="*/ 1770752 h 1770752"/>
              <a:gd name="connsiteX0" fmla="*/ 763870 w 2285824"/>
              <a:gd name="connsiteY0" fmla="*/ 1770752 h 1770752"/>
              <a:gd name="connsiteX1" fmla="*/ 1209127 w 2285824"/>
              <a:gd name="connsiteY1" fmla="*/ 865564 h 1770752"/>
              <a:gd name="connsiteX2" fmla="*/ 463619 w 2285824"/>
              <a:gd name="connsiteY2" fmla="*/ 992829 h 1770752"/>
              <a:gd name="connsiteX3" fmla="*/ 219631 w 2285824"/>
              <a:gd name="connsiteY3" fmla="*/ 233389 h 1770752"/>
              <a:gd name="connsiteX4" fmla="*/ 555 w 2285824"/>
              <a:gd name="connsiteY4" fmla="*/ 7170 h 1770752"/>
              <a:gd name="connsiteX5" fmla="*/ 212487 w 2285824"/>
              <a:gd name="connsiteY5" fmla="*/ 133377 h 1770752"/>
              <a:gd name="connsiteX6" fmla="*/ 244920 w 2285824"/>
              <a:gd name="connsiteY6" fmla="*/ 43186 h 1770752"/>
              <a:gd name="connsiteX7" fmla="*/ 475880 w 2285824"/>
              <a:gd name="connsiteY7" fmla="*/ 826218 h 1770752"/>
              <a:gd name="connsiteX8" fmla="*/ 1297383 w 2285824"/>
              <a:gd name="connsiteY8" fmla="*/ 534379 h 1770752"/>
              <a:gd name="connsiteX9" fmla="*/ 1541792 w 2285824"/>
              <a:gd name="connsiteY9" fmla="*/ 719874 h 1770752"/>
              <a:gd name="connsiteX10" fmla="*/ 1498362 w 2285824"/>
              <a:gd name="connsiteY10" fmla="*/ 1281139 h 1770752"/>
              <a:gd name="connsiteX11" fmla="*/ 1741248 w 2285824"/>
              <a:gd name="connsiteY11" fmla="*/ 1185889 h 1770752"/>
              <a:gd name="connsiteX12" fmla="*/ 1850787 w 2285824"/>
              <a:gd name="connsiteY12" fmla="*/ 766789 h 1770752"/>
              <a:gd name="connsiteX13" fmla="*/ 1926987 w 2285824"/>
              <a:gd name="connsiteY13" fmla="*/ 985864 h 1770752"/>
              <a:gd name="connsiteX14" fmla="*/ 2284174 w 2285824"/>
              <a:gd name="connsiteY14" fmla="*/ 938239 h 1770752"/>
              <a:gd name="connsiteX15" fmla="*/ 1893649 w 2285824"/>
              <a:gd name="connsiteY15" fmla="*/ 1095402 h 1770752"/>
              <a:gd name="connsiteX16" fmla="*/ 1712674 w 2285824"/>
              <a:gd name="connsiteY16" fmla="*/ 1414489 h 1770752"/>
              <a:gd name="connsiteX17" fmla="*/ 1341198 w 2285824"/>
              <a:gd name="connsiteY17" fmla="*/ 1600227 h 1770752"/>
              <a:gd name="connsiteX18" fmla="*/ 1459906 w 2285824"/>
              <a:gd name="connsiteY18" fmla="*/ 1770752 h 1770752"/>
              <a:gd name="connsiteX19" fmla="*/ 763870 w 2285824"/>
              <a:gd name="connsiteY19" fmla="*/ 1770752 h 1770752"/>
              <a:gd name="connsiteX0" fmla="*/ 763870 w 2158274"/>
              <a:gd name="connsiteY0" fmla="*/ 1770752 h 1770752"/>
              <a:gd name="connsiteX1" fmla="*/ 1209127 w 2158274"/>
              <a:gd name="connsiteY1" fmla="*/ 865564 h 1770752"/>
              <a:gd name="connsiteX2" fmla="*/ 463619 w 2158274"/>
              <a:gd name="connsiteY2" fmla="*/ 992829 h 1770752"/>
              <a:gd name="connsiteX3" fmla="*/ 219631 w 2158274"/>
              <a:gd name="connsiteY3" fmla="*/ 233389 h 1770752"/>
              <a:gd name="connsiteX4" fmla="*/ 555 w 2158274"/>
              <a:gd name="connsiteY4" fmla="*/ 7170 h 1770752"/>
              <a:gd name="connsiteX5" fmla="*/ 212487 w 2158274"/>
              <a:gd name="connsiteY5" fmla="*/ 133377 h 1770752"/>
              <a:gd name="connsiteX6" fmla="*/ 244920 w 2158274"/>
              <a:gd name="connsiteY6" fmla="*/ 43186 h 1770752"/>
              <a:gd name="connsiteX7" fmla="*/ 475880 w 2158274"/>
              <a:gd name="connsiteY7" fmla="*/ 826218 h 1770752"/>
              <a:gd name="connsiteX8" fmla="*/ 1297383 w 2158274"/>
              <a:gd name="connsiteY8" fmla="*/ 534379 h 1770752"/>
              <a:gd name="connsiteX9" fmla="*/ 1541792 w 2158274"/>
              <a:gd name="connsiteY9" fmla="*/ 719874 h 1770752"/>
              <a:gd name="connsiteX10" fmla="*/ 1498362 w 2158274"/>
              <a:gd name="connsiteY10" fmla="*/ 1281139 h 1770752"/>
              <a:gd name="connsiteX11" fmla="*/ 1741248 w 2158274"/>
              <a:gd name="connsiteY11" fmla="*/ 1185889 h 1770752"/>
              <a:gd name="connsiteX12" fmla="*/ 1850787 w 2158274"/>
              <a:gd name="connsiteY12" fmla="*/ 766789 h 1770752"/>
              <a:gd name="connsiteX13" fmla="*/ 1926987 w 2158274"/>
              <a:gd name="connsiteY13" fmla="*/ 985864 h 1770752"/>
              <a:gd name="connsiteX14" fmla="*/ 2155586 w 2158274"/>
              <a:gd name="connsiteY14" fmla="*/ 819177 h 1770752"/>
              <a:gd name="connsiteX15" fmla="*/ 1893649 w 2158274"/>
              <a:gd name="connsiteY15" fmla="*/ 1095402 h 1770752"/>
              <a:gd name="connsiteX16" fmla="*/ 1712674 w 2158274"/>
              <a:gd name="connsiteY16" fmla="*/ 1414489 h 1770752"/>
              <a:gd name="connsiteX17" fmla="*/ 1341198 w 2158274"/>
              <a:gd name="connsiteY17" fmla="*/ 1600227 h 1770752"/>
              <a:gd name="connsiteX18" fmla="*/ 1459906 w 2158274"/>
              <a:gd name="connsiteY18" fmla="*/ 1770752 h 1770752"/>
              <a:gd name="connsiteX19" fmla="*/ 763870 w 2158274"/>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64587" h="1770752">
                <a:moveTo>
                  <a:pt x="763870" y="1770752"/>
                </a:moveTo>
                <a:cubicBezTo>
                  <a:pt x="545506" y="1645648"/>
                  <a:pt x="1162771" y="1325445"/>
                  <a:pt x="1209127" y="865564"/>
                </a:cubicBezTo>
                <a:cubicBezTo>
                  <a:pt x="1167570" y="707529"/>
                  <a:pt x="735437" y="1020124"/>
                  <a:pt x="463619" y="992829"/>
                </a:cubicBezTo>
                <a:cubicBezTo>
                  <a:pt x="287591" y="878735"/>
                  <a:pt x="262034" y="390869"/>
                  <a:pt x="219631" y="233389"/>
                </a:cubicBezTo>
                <a:cubicBezTo>
                  <a:pt x="174601" y="93322"/>
                  <a:pt x="-3660" y="38870"/>
                  <a:pt x="555" y="7170"/>
                </a:cubicBezTo>
                <a:cubicBezTo>
                  <a:pt x="-11351" y="-35692"/>
                  <a:pt x="171760" y="127374"/>
                  <a:pt x="212487" y="133377"/>
                </a:cubicBezTo>
                <a:cubicBezTo>
                  <a:pt x="253214" y="139380"/>
                  <a:pt x="290318" y="230131"/>
                  <a:pt x="244920" y="43186"/>
                </a:cubicBezTo>
                <a:cubicBezTo>
                  <a:pt x="352481" y="37369"/>
                  <a:pt x="280240" y="705691"/>
                  <a:pt x="475880" y="826218"/>
                </a:cubicBezTo>
                <a:cubicBezTo>
                  <a:pt x="640733" y="918720"/>
                  <a:pt x="1127351" y="563533"/>
                  <a:pt x="1297383" y="534379"/>
                </a:cubicBezTo>
                <a:cubicBezTo>
                  <a:pt x="1467415" y="505225"/>
                  <a:pt x="1475752" y="666058"/>
                  <a:pt x="1541792" y="719874"/>
                </a:cubicBezTo>
                <a:cubicBezTo>
                  <a:pt x="1607832" y="773690"/>
                  <a:pt x="1470676" y="1238395"/>
                  <a:pt x="1498362" y="1281139"/>
                </a:cubicBezTo>
                <a:cubicBezTo>
                  <a:pt x="1526049" y="1323883"/>
                  <a:pt x="1682511" y="1271614"/>
                  <a:pt x="1741248" y="1185889"/>
                </a:cubicBezTo>
                <a:cubicBezTo>
                  <a:pt x="1799985" y="1100164"/>
                  <a:pt x="1798399" y="829495"/>
                  <a:pt x="1850787" y="766789"/>
                </a:cubicBezTo>
                <a:cubicBezTo>
                  <a:pt x="1903175" y="704083"/>
                  <a:pt x="1854756" y="957289"/>
                  <a:pt x="1926987" y="985864"/>
                </a:cubicBezTo>
                <a:cubicBezTo>
                  <a:pt x="1999218" y="1014439"/>
                  <a:pt x="2144473" y="847752"/>
                  <a:pt x="2155586" y="819177"/>
                </a:cubicBezTo>
                <a:cubicBezTo>
                  <a:pt x="2219086" y="909665"/>
                  <a:pt x="1926986" y="1021583"/>
                  <a:pt x="1893649" y="1095402"/>
                </a:cubicBezTo>
                <a:cubicBezTo>
                  <a:pt x="1860312" y="1169221"/>
                  <a:pt x="1804749" y="1330352"/>
                  <a:pt x="1712674" y="1414489"/>
                </a:cubicBezTo>
                <a:cubicBezTo>
                  <a:pt x="1620599" y="1498627"/>
                  <a:pt x="1372213" y="1530531"/>
                  <a:pt x="1341198" y="1600227"/>
                </a:cubicBezTo>
                <a:cubicBezTo>
                  <a:pt x="1310183" y="1669923"/>
                  <a:pt x="1597402" y="1744712"/>
                  <a:pt x="1459906" y="1770752"/>
                </a:cubicBezTo>
                <a:lnTo>
                  <a:pt x="763870" y="1770752"/>
                </a:ln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10"/>
          <p:cNvSpPr/>
          <p:nvPr/>
        </p:nvSpPr>
        <p:spPr>
          <a:xfrm rot="20465032">
            <a:off x="5538041" y="3792324"/>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10"/>
          <p:cNvSpPr/>
          <p:nvPr/>
        </p:nvSpPr>
        <p:spPr>
          <a:xfrm rot="20465032">
            <a:off x="6330121" y="2540157"/>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12"/>
          <p:cNvSpPr/>
          <p:nvPr/>
        </p:nvSpPr>
        <p:spPr>
          <a:xfrm rot="17579392">
            <a:off x="5678861" y="3013181"/>
            <a:ext cx="1625145" cy="1065376"/>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1625027 w 1626763"/>
              <a:gd name="connsiteY0" fmla="*/ 5320 h 1018320"/>
              <a:gd name="connsiteX1" fmla="*/ 1027614 w 1626763"/>
              <a:gd name="connsiteY1" fmla="*/ 434364 h 1018320"/>
              <a:gd name="connsiteX2" fmla="*/ 781546 w 1626763"/>
              <a:gd name="connsiteY2" fmla="*/ 802844 h 1018320"/>
              <a:gd name="connsiteX3" fmla="*/ 399540 w 1626763"/>
              <a:gd name="connsiteY3" fmla="*/ 911576 h 1018320"/>
              <a:gd name="connsiteX4" fmla="*/ 250629 w 1626763"/>
              <a:gd name="connsiteY4" fmla="*/ 1018320 h 1018320"/>
              <a:gd name="connsiteX5" fmla="*/ 0 w 1626763"/>
              <a:gd name="connsiteY5" fmla="*/ 932114 h 1018320"/>
              <a:gd name="connsiteX6" fmla="*/ 708721 w 1626763"/>
              <a:gd name="connsiteY6" fmla="*/ 688691 h 1018320"/>
              <a:gd name="connsiteX7" fmla="*/ 938329 w 1626763"/>
              <a:gd name="connsiteY7" fmla="*/ 437442 h 1018320"/>
              <a:gd name="connsiteX8" fmla="*/ 1625027 w 1626763"/>
              <a:gd name="connsiteY8" fmla="*/ 5320 h 1018320"/>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938329 w 1627041"/>
              <a:gd name="connsiteY7" fmla="*/ 437299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10376 h 1023376"/>
              <a:gd name="connsiteX1" fmla="*/ 1115121 w 1627041"/>
              <a:gd name="connsiteY1" fmla="*/ 450578 h 1023376"/>
              <a:gd name="connsiteX2" fmla="*/ 781546 w 1627041"/>
              <a:gd name="connsiteY2" fmla="*/ 807900 h 1023376"/>
              <a:gd name="connsiteX3" fmla="*/ 399540 w 1627041"/>
              <a:gd name="connsiteY3" fmla="*/ 916632 h 1023376"/>
              <a:gd name="connsiteX4" fmla="*/ 250629 w 1627041"/>
              <a:gd name="connsiteY4" fmla="*/ 1023376 h 1023376"/>
              <a:gd name="connsiteX5" fmla="*/ 0 w 1627041"/>
              <a:gd name="connsiteY5" fmla="*/ 937170 h 1023376"/>
              <a:gd name="connsiteX6" fmla="*/ 708721 w 1627041"/>
              <a:gd name="connsiteY6" fmla="*/ 693747 h 1023376"/>
              <a:gd name="connsiteX7" fmla="*/ 1007058 w 1627041"/>
              <a:gd name="connsiteY7" fmla="*/ 344360 h 1023376"/>
              <a:gd name="connsiteX8" fmla="*/ 1625027 w 1627041"/>
              <a:gd name="connsiteY8" fmla="*/ 10376 h 1023376"/>
              <a:gd name="connsiteX0" fmla="*/ 1625027 w 1625208"/>
              <a:gd name="connsiteY0" fmla="*/ 10376 h 1023376"/>
              <a:gd name="connsiteX1" fmla="*/ 1115121 w 1625208"/>
              <a:gd name="connsiteY1" fmla="*/ 450578 h 1023376"/>
              <a:gd name="connsiteX2" fmla="*/ 781546 w 1625208"/>
              <a:gd name="connsiteY2" fmla="*/ 807900 h 1023376"/>
              <a:gd name="connsiteX3" fmla="*/ 399540 w 1625208"/>
              <a:gd name="connsiteY3" fmla="*/ 916632 h 1023376"/>
              <a:gd name="connsiteX4" fmla="*/ 250629 w 1625208"/>
              <a:gd name="connsiteY4" fmla="*/ 1023376 h 1023376"/>
              <a:gd name="connsiteX5" fmla="*/ 0 w 1625208"/>
              <a:gd name="connsiteY5" fmla="*/ 937170 h 1023376"/>
              <a:gd name="connsiteX6" fmla="*/ 708721 w 1625208"/>
              <a:gd name="connsiteY6" fmla="*/ 693747 h 1023376"/>
              <a:gd name="connsiteX7" fmla="*/ 1007058 w 1625208"/>
              <a:gd name="connsiteY7" fmla="*/ 344360 h 1023376"/>
              <a:gd name="connsiteX8" fmla="*/ 1625027 w 1625208"/>
              <a:gd name="connsiteY8" fmla="*/ 10376 h 1023376"/>
              <a:gd name="connsiteX0" fmla="*/ 1625027 w 1625208"/>
              <a:gd name="connsiteY0" fmla="*/ 8717 h 1021717"/>
              <a:gd name="connsiteX1" fmla="*/ 1115121 w 1625208"/>
              <a:gd name="connsiteY1" fmla="*/ 448919 h 1021717"/>
              <a:gd name="connsiteX2" fmla="*/ 781546 w 1625208"/>
              <a:gd name="connsiteY2" fmla="*/ 806241 h 1021717"/>
              <a:gd name="connsiteX3" fmla="*/ 399540 w 1625208"/>
              <a:gd name="connsiteY3" fmla="*/ 914973 h 1021717"/>
              <a:gd name="connsiteX4" fmla="*/ 250629 w 1625208"/>
              <a:gd name="connsiteY4" fmla="*/ 1021717 h 1021717"/>
              <a:gd name="connsiteX5" fmla="*/ 0 w 1625208"/>
              <a:gd name="connsiteY5" fmla="*/ 935511 h 1021717"/>
              <a:gd name="connsiteX6" fmla="*/ 708721 w 1625208"/>
              <a:gd name="connsiteY6" fmla="*/ 692088 h 1021717"/>
              <a:gd name="connsiteX7" fmla="*/ 1042665 w 1625208"/>
              <a:gd name="connsiteY7" fmla="*/ 410369 h 1021717"/>
              <a:gd name="connsiteX8" fmla="*/ 1625027 w 1625208"/>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08721 w 1625210"/>
              <a:gd name="connsiteY6" fmla="*/ 692088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461718 w 1625210"/>
              <a:gd name="connsiteY3" fmla="*/ 1012755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50364"/>
              <a:gd name="connsiteX1" fmla="*/ 1120791 w 1625210"/>
              <a:gd name="connsiteY1" fmla="*/ 494799 h 1050364"/>
              <a:gd name="connsiteX2" fmla="*/ 823355 w 1625210"/>
              <a:gd name="connsiteY2" fmla="*/ 1002336 h 1050364"/>
              <a:gd name="connsiteX3" fmla="*/ 250629 w 1625210"/>
              <a:gd name="connsiteY3" fmla="*/ 1021717 h 1050364"/>
              <a:gd name="connsiteX4" fmla="*/ 0 w 1625210"/>
              <a:gd name="connsiteY4" fmla="*/ 935511 h 1050364"/>
              <a:gd name="connsiteX5" fmla="*/ 780468 w 1625210"/>
              <a:gd name="connsiteY5" fmla="*/ 909971 h 1050364"/>
              <a:gd name="connsiteX6" fmla="*/ 1042665 w 1625210"/>
              <a:gd name="connsiteY6" fmla="*/ 410369 h 1050364"/>
              <a:gd name="connsiteX7" fmla="*/ 1625027 w 1625210"/>
              <a:gd name="connsiteY7" fmla="*/ 8717 h 1050364"/>
              <a:gd name="connsiteX0" fmla="*/ 1625027 w 1625210"/>
              <a:gd name="connsiteY0" fmla="*/ 9090 h 1050737"/>
              <a:gd name="connsiteX1" fmla="*/ 1120791 w 1625210"/>
              <a:gd name="connsiteY1" fmla="*/ 495172 h 1050737"/>
              <a:gd name="connsiteX2" fmla="*/ 823355 w 1625210"/>
              <a:gd name="connsiteY2" fmla="*/ 1002709 h 1050737"/>
              <a:gd name="connsiteX3" fmla="*/ 250629 w 1625210"/>
              <a:gd name="connsiteY3" fmla="*/ 1022090 h 1050737"/>
              <a:gd name="connsiteX4" fmla="*/ 0 w 1625210"/>
              <a:gd name="connsiteY4" fmla="*/ 935884 h 1050737"/>
              <a:gd name="connsiteX5" fmla="*/ 780468 w 1625210"/>
              <a:gd name="connsiteY5" fmla="*/ 910344 h 1050737"/>
              <a:gd name="connsiteX6" fmla="*/ 855957 w 1625210"/>
              <a:gd name="connsiteY6" fmla="*/ 393386 h 1050737"/>
              <a:gd name="connsiteX7" fmla="*/ 1625027 w 1625210"/>
              <a:gd name="connsiteY7" fmla="*/ 9090 h 1050737"/>
              <a:gd name="connsiteX0" fmla="*/ 1625027 w 1625165"/>
              <a:gd name="connsiteY0" fmla="*/ 9090 h 1050737"/>
              <a:gd name="connsiteX1" fmla="*/ 961716 w 1625165"/>
              <a:gd name="connsiteY1" fmla="*/ 445398 h 1050737"/>
              <a:gd name="connsiteX2" fmla="*/ 823355 w 1625165"/>
              <a:gd name="connsiteY2" fmla="*/ 1002709 h 1050737"/>
              <a:gd name="connsiteX3" fmla="*/ 250629 w 1625165"/>
              <a:gd name="connsiteY3" fmla="*/ 1022090 h 1050737"/>
              <a:gd name="connsiteX4" fmla="*/ 0 w 1625165"/>
              <a:gd name="connsiteY4" fmla="*/ 935884 h 1050737"/>
              <a:gd name="connsiteX5" fmla="*/ 780468 w 1625165"/>
              <a:gd name="connsiteY5" fmla="*/ 910344 h 1050737"/>
              <a:gd name="connsiteX6" fmla="*/ 855957 w 1625165"/>
              <a:gd name="connsiteY6" fmla="*/ 393386 h 1050737"/>
              <a:gd name="connsiteX7" fmla="*/ 1625027 w 1625165"/>
              <a:gd name="connsiteY7" fmla="*/ 9090 h 1050737"/>
              <a:gd name="connsiteX0" fmla="*/ 1625027 w 1625165"/>
              <a:gd name="connsiteY0" fmla="*/ 23729 h 1065376"/>
              <a:gd name="connsiteX1" fmla="*/ 961716 w 1625165"/>
              <a:gd name="connsiteY1" fmla="*/ 460037 h 1065376"/>
              <a:gd name="connsiteX2" fmla="*/ 823355 w 1625165"/>
              <a:gd name="connsiteY2" fmla="*/ 1017348 h 1065376"/>
              <a:gd name="connsiteX3" fmla="*/ 250629 w 1625165"/>
              <a:gd name="connsiteY3" fmla="*/ 1036729 h 1065376"/>
              <a:gd name="connsiteX4" fmla="*/ 0 w 1625165"/>
              <a:gd name="connsiteY4" fmla="*/ 950523 h 1065376"/>
              <a:gd name="connsiteX5" fmla="*/ 780468 w 1625165"/>
              <a:gd name="connsiteY5" fmla="*/ 924983 h 1065376"/>
              <a:gd name="connsiteX6" fmla="*/ 692627 w 1625165"/>
              <a:gd name="connsiteY6" fmla="*/ 153120 h 1065376"/>
              <a:gd name="connsiteX7" fmla="*/ 1625027 w 162516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780468 w 1625145"/>
              <a:gd name="connsiteY5" fmla="*/ 924983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696325 w 1625145"/>
              <a:gd name="connsiteY5" fmla="*/ 905499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1155827 w 1625145"/>
              <a:gd name="connsiteY2" fmla="*/ 506458 h 1065376"/>
              <a:gd name="connsiteX3" fmla="*/ 823355 w 1625145"/>
              <a:gd name="connsiteY3" fmla="*/ 1017348 h 1065376"/>
              <a:gd name="connsiteX4" fmla="*/ 250629 w 1625145"/>
              <a:gd name="connsiteY4" fmla="*/ 1036729 h 1065376"/>
              <a:gd name="connsiteX5" fmla="*/ 0 w 1625145"/>
              <a:gd name="connsiteY5" fmla="*/ 950523 h 1065376"/>
              <a:gd name="connsiteX6" fmla="*/ 696325 w 1625145"/>
              <a:gd name="connsiteY6" fmla="*/ 905499 h 1065376"/>
              <a:gd name="connsiteX7" fmla="*/ 692627 w 1625145"/>
              <a:gd name="connsiteY7" fmla="*/ 153120 h 1065376"/>
              <a:gd name="connsiteX8" fmla="*/ 1625027 w 1625145"/>
              <a:gd name="connsiteY8"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23355 w 1625145"/>
              <a:gd name="connsiteY4" fmla="*/ 1017348 h 1065376"/>
              <a:gd name="connsiteX5" fmla="*/ 250629 w 1625145"/>
              <a:gd name="connsiteY5" fmla="*/ 1036729 h 1065376"/>
              <a:gd name="connsiteX6" fmla="*/ 0 w 1625145"/>
              <a:gd name="connsiteY6" fmla="*/ 950523 h 1065376"/>
              <a:gd name="connsiteX7" fmla="*/ 696325 w 1625145"/>
              <a:gd name="connsiteY7" fmla="*/ 905499 h 1065376"/>
              <a:gd name="connsiteX8" fmla="*/ 692627 w 1625145"/>
              <a:gd name="connsiteY8" fmla="*/ 153120 h 1065376"/>
              <a:gd name="connsiteX9" fmla="*/ 1625027 w 1625145"/>
              <a:gd name="connsiteY9"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1405957 w 1625145"/>
              <a:gd name="connsiteY4" fmla="*/ 738332 h 1065376"/>
              <a:gd name="connsiteX5" fmla="*/ 823355 w 1625145"/>
              <a:gd name="connsiteY5" fmla="*/ 1017348 h 1065376"/>
              <a:gd name="connsiteX6" fmla="*/ 250629 w 1625145"/>
              <a:gd name="connsiteY6" fmla="*/ 1036729 h 1065376"/>
              <a:gd name="connsiteX7" fmla="*/ 0 w 1625145"/>
              <a:gd name="connsiteY7" fmla="*/ 950523 h 1065376"/>
              <a:gd name="connsiteX8" fmla="*/ 696325 w 1625145"/>
              <a:gd name="connsiteY8" fmla="*/ 905499 h 1065376"/>
              <a:gd name="connsiteX9" fmla="*/ 692627 w 1625145"/>
              <a:gd name="connsiteY9" fmla="*/ 153120 h 1065376"/>
              <a:gd name="connsiteX10" fmla="*/ 1625027 w 1625145"/>
              <a:gd name="connsiteY10"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96325 w 1625145"/>
              <a:gd name="connsiteY9" fmla="*/ 905499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405957 w 1625145"/>
              <a:gd name="connsiteY6" fmla="*/ 738332 h 1065376"/>
              <a:gd name="connsiteX7" fmla="*/ 823355 w 1625145"/>
              <a:gd name="connsiteY7" fmla="*/ 1017348 h 1065376"/>
              <a:gd name="connsiteX8" fmla="*/ 250629 w 1625145"/>
              <a:gd name="connsiteY8" fmla="*/ 1036729 h 1065376"/>
              <a:gd name="connsiteX9" fmla="*/ 0 w 1625145"/>
              <a:gd name="connsiteY9" fmla="*/ 950523 h 1065376"/>
              <a:gd name="connsiteX10" fmla="*/ 650621 w 1625145"/>
              <a:gd name="connsiteY10" fmla="*/ 862808 h 1065376"/>
              <a:gd name="connsiteX11" fmla="*/ 692627 w 1625145"/>
              <a:gd name="connsiteY11" fmla="*/ 153120 h 1065376"/>
              <a:gd name="connsiteX12" fmla="*/ 1625027 w 1625145"/>
              <a:gd name="connsiteY12"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148016 w 1625145"/>
              <a:gd name="connsiteY6" fmla="*/ 790860 h 1065376"/>
              <a:gd name="connsiteX7" fmla="*/ 1405957 w 1625145"/>
              <a:gd name="connsiteY7" fmla="*/ 738332 h 1065376"/>
              <a:gd name="connsiteX8" fmla="*/ 823355 w 1625145"/>
              <a:gd name="connsiteY8" fmla="*/ 1017348 h 1065376"/>
              <a:gd name="connsiteX9" fmla="*/ 250629 w 1625145"/>
              <a:gd name="connsiteY9" fmla="*/ 1036729 h 1065376"/>
              <a:gd name="connsiteX10" fmla="*/ 0 w 1625145"/>
              <a:gd name="connsiteY10" fmla="*/ 950523 h 1065376"/>
              <a:gd name="connsiteX11" fmla="*/ 650621 w 1625145"/>
              <a:gd name="connsiteY11" fmla="*/ 862808 h 1065376"/>
              <a:gd name="connsiteX12" fmla="*/ 692627 w 1625145"/>
              <a:gd name="connsiteY12" fmla="*/ 153120 h 1065376"/>
              <a:gd name="connsiteX13" fmla="*/ 1625027 w 1625145"/>
              <a:gd name="connsiteY13"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995166 w 1625145"/>
              <a:gd name="connsiteY5" fmla="*/ 863469 h 1065376"/>
              <a:gd name="connsiteX6" fmla="*/ 1234481 w 1625145"/>
              <a:gd name="connsiteY6" fmla="*/ 659330 h 1065376"/>
              <a:gd name="connsiteX7" fmla="*/ 1148016 w 1625145"/>
              <a:gd name="connsiteY7" fmla="*/ 790860 h 1065376"/>
              <a:gd name="connsiteX8" fmla="*/ 1405957 w 1625145"/>
              <a:gd name="connsiteY8" fmla="*/ 738332 h 1065376"/>
              <a:gd name="connsiteX9" fmla="*/ 823355 w 1625145"/>
              <a:gd name="connsiteY9" fmla="*/ 1017348 h 1065376"/>
              <a:gd name="connsiteX10" fmla="*/ 250629 w 1625145"/>
              <a:gd name="connsiteY10" fmla="*/ 1036729 h 1065376"/>
              <a:gd name="connsiteX11" fmla="*/ 0 w 1625145"/>
              <a:gd name="connsiteY11" fmla="*/ 950523 h 1065376"/>
              <a:gd name="connsiteX12" fmla="*/ 650621 w 1625145"/>
              <a:gd name="connsiteY12" fmla="*/ 862808 h 1065376"/>
              <a:gd name="connsiteX13" fmla="*/ 692627 w 1625145"/>
              <a:gd name="connsiteY13" fmla="*/ 153120 h 1065376"/>
              <a:gd name="connsiteX14" fmla="*/ 1625027 w 1625145"/>
              <a:gd name="connsiteY14" fmla="*/ 23729 h 10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5145" h="1065376">
                <a:moveTo>
                  <a:pt x="1625027" y="23729"/>
                </a:moveTo>
                <a:cubicBezTo>
                  <a:pt x="1636018" y="133890"/>
                  <a:pt x="877292" y="102977"/>
                  <a:pt x="848341" y="225326"/>
                </a:cubicBezTo>
                <a:cubicBezTo>
                  <a:pt x="744101" y="282339"/>
                  <a:pt x="804504" y="662791"/>
                  <a:pt x="855752" y="709646"/>
                </a:cubicBezTo>
                <a:cubicBezTo>
                  <a:pt x="907000" y="756501"/>
                  <a:pt x="1092853" y="512482"/>
                  <a:pt x="1155827" y="506458"/>
                </a:cubicBezTo>
                <a:cubicBezTo>
                  <a:pt x="1218801" y="500434"/>
                  <a:pt x="888510" y="810568"/>
                  <a:pt x="863549" y="858091"/>
                </a:cubicBezTo>
                <a:cubicBezTo>
                  <a:pt x="838588" y="905614"/>
                  <a:pt x="933344" y="896596"/>
                  <a:pt x="995166" y="863469"/>
                </a:cubicBezTo>
                <a:cubicBezTo>
                  <a:pt x="1056988" y="830342"/>
                  <a:pt x="1210822" y="659452"/>
                  <a:pt x="1234481" y="659330"/>
                </a:cubicBezTo>
                <a:cubicBezTo>
                  <a:pt x="1258140" y="659208"/>
                  <a:pt x="1119437" y="777693"/>
                  <a:pt x="1148016" y="790860"/>
                </a:cubicBezTo>
                <a:cubicBezTo>
                  <a:pt x="1176595" y="804027"/>
                  <a:pt x="1492661" y="679858"/>
                  <a:pt x="1405957" y="738332"/>
                </a:cubicBezTo>
                <a:cubicBezTo>
                  <a:pt x="1319253" y="796806"/>
                  <a:pt x="958397" y="962125"/>
                  <a:pt x="823355" y="1017348"/>
                </a:cubicBezTo>
                <a:cubicBezTo>
                  <a:pt x="678328" y="1105168"/>
                  <a:pt x="387855" y="1047867"/>
                  <a:pt x="250629" y="1036729"/>
                </a:cubicBezTo>
                <a:lnTo>
                  <a:pt x="0" y="950523"/>
                </a:lnTo>
                <a:cubicBezTo>
                  <a:pt x="176559" y="788821"/>
                  <a:pt x="412487" y="922909"/>
                  <a:pt x="650621" y="862808"/>
                </a:cubicBezTo>
                <a:cubicBezTo>
                  <a:pt x="821890" y="766508"/>
                  <a:pt x="649999" y="255930"/>
                  <a:pt x="692627" y="153120"/>
                </a:cubicBezTo>
                <a:cubicBezTo>
                  <a:pt x="735255" y="50310"/>
                  <a:pt x="1561741" y="-46017"/>
                  <a:pt x="1625027" y="23729"/>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10"/>
          <p:cNvSpPr/>
          <p:nvPr/>
        </p:nvSpPr>
        <p:spPr>
          <a:xfrm rot="20465032">
            <a:off x="5645443" y="3123094"/>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12"/>
          <p:cNvSpPr/>
          <p:nvPr/>
        </p:nvSpPr>
        <p:spPr>
          <a:xfrm flipH="1">
            <a:off x="5595927" y="2899937"/>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10"/>
          <p:cNvSpPr/>
          <p:nvPr/>
        </p:nvSpPr>
        <p:spPr>
          <a:xfrm rot="2493324" flipH="1">
            <a:off x="5452831" y="3011714"/>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10"/>
          <p:cNvSpPr/>
          <p:nvPr/>
        </p:nvSpPr>
        <p:spPr>
          <a:xfrm rot="768465">
            <a:off x="7724567" y="4044822"/>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10"/>
          <p:cNvSpPr/>
          <p:nvPr/>
        </p:nvSpPr>
        <p:spPr>
          <a:xfrm rot="19468491">
            <a:off x="7669081" y="3887797"/>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10"/>
          <p:cNvSpPr/>
          <p:nvPr/>
        </p:nvSpPr>
        <p:spPr>
          <a:xfrm rot="2038944" flipH="1">
            <a:off x="6370689" y="3256907"/>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10"/>
          <p:cNvSpPr/>
          <p:nvPr/>
        </p:nvSpPr>
        <p:spPr>
          <a:xfrm rot="2038944" flipH="1">
            <a:off x="6710180" y="3014045"/>
            <a:ext cx="235059" cy="136901"/>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10"/>
          <p:cNvSpPr/>
          <p:nvPr/>
        </p:nvSpPr>
        <p:spPr>
          <a:xfrm rot="19725041">
            <a:off x="5127131" y="2857737"/>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12"/>
          <p:cNvSpPr/>
          <p:nvPr/>
        </p:nvSpPr>
        <p:spPr>
          <a:xfrm rot="20860009" flipH="1">
            <a:off x="5154521" y="2867499"/>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Oval 10"/>
          <p:cNvSpPr/>
          <p:nvPr/>
        </p:nvSpPr>
        <p:spPr>
          <a:xfrm flipH="1">
            <a:off x="5033354" y="3212913"/>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10"/>
          <p:cNvSpPr/>
          <p:nvPr/>
        </p:nvSpPr>
        <p:spPr>
          <a:xfrm rot="20465032">
            <a:off x="6305798" y="3960555"/>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12"/>
          <p:cNvSpPr/>
          <p:nvPr/>
        </p:nvSpPr>
        <p:spPr>
          <a:xfrm rot="18988596">
            <a:off x="5820788" y="3824707"/>
            <a:ext cx="609819" cy="621920"/>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1040442"/>
              <a:gd name="connsiteX1" fmla="*/ 1027614 w 1034988"/>
              <a:gd name="connsiteY1" fmla="*/ 371930 h 1040442"/>
              <a:gd name="connsiteX2" fmla="*/ 781546 w 1034988"/>
              <a:gd name="connsiteY2" fmla="*/ 778510 h 1040442"/>
              <a:gd name="connsiteX3" fmla="*/ 378108 w 1034988"/>
              <a:gd name="connsiteY3" fmla="*/ 820567 h 1040442"/>
              <a:gd name="connsiteX4" fmla="*/ 459222 w 1034988"/>
              <a:gd name="connsiteY4" fmla="*/ 1040442 h 1040442"/>
              <a:gd name="connsiteX5" fmla="*/ 0 w 1034988"/>
              <a:gd name="connsiteY5" fmla="*/ 869680 h 1040442"/>
              <a:gd name="connsiteX6" fmla="*/ 720627 w 1034988"/>
              <a:gd name="connsiteY6" fmla="*/ 690550 h 1040442"/>
              <a:gd name="connsiteX7" fmla="*/ 938329 w 1034988"/>
              <a:gd name="connsiteY7" fmla="*/ 375008 h 1040442"/>
              <a:gd name="connsiteX8" fmla="*/ 955253 w 1034988"/>
              <a:gd name="connsiteY8" fmla="*/ 6316 h 1040442"/>
              <a:gd name="connsiteX0" fmla="*/ 940089 w 1019824"/>
              <a:gd name="connsiteY0" fmla="*/ 6316 h 1040442"/>
              <a:gd name="connsiteX1" fmla="*/ 1012450 w 1019824"/>
              <a:gd name="connsiteY1" fmla="*/ 371930 h 1040442"/>
              <a:gd name="connsiteX2" fmla="*/ 766382 w 1019824"/>
              <a:gd name="connsiteY2" fmla="*/ 778510 h 1040442"/>
              <a:gd name="connsiteX3" fmla="*/ 362944 w 1019824"/>
              <a:gd name="connsiteY3" fmla="*/ 820567 h 1040442"/>
              <a:gd name="connsiteX4" fmla="*/ 444058 w 1019824"/>
              <a:gd name="connsiteY4" fmla="*/ 1040442 h 1040442"/>
              <a:gd name="connsiteX5" fmla="*/ -1 w 1019824"/>
              <a:gd name="connsiteY5" fmla="*/ 743059 h 1040442"/>
              <a:gd name="connsiteX6" fmla="*/ 705463 w 1019824"/>
              <a:gd name="connsiteY6" fmla="*/ 690550 h 1040442"/>
              <a:gd name="connsiteX7" fmla="*/ 923165 w 1019824"/>
              <a:gd name="connsiteY7" fmla="*/ 375008 h 1040442"/>
              <a:gd name="connsiteX8" fmla="*/ 940089 w 1019824"/>
              <a:gd name="connsiteY8" fmla="*/ 6316 h 1040442"/>
              <a:gd name="connsiteX0" fmla="*/ 940091 w 1019826"/>
              <a:gd name="connsiteY0" fmla="*/ 6316 h 1040442"/>
              <a:gd name="connsiteX1" fmla="*/ 1012452 w 1019826"/>
              <a:gd name="connsiteY1" fmla="*/ 371930 h 1040442"/>
              <a:gd name="connsiteX2" fmla="*/ 766384 w 1019826"/>
              <a:gd name="connsiteY2" fmla="*/ 778510 h 1040442"/>
              <a:gd name="connsiteX3" fmla="*/ 454502 w 1019826"/>
              <a:gd name="connsiteY3" fmla="*/ 782200 h 1040442"/>
              <a:gd name="connsiteX4" fmla="*/ 444060 w 1019826"/>
              <a:gd name="connsiteY4" fmla="*/ 1040442 h 1040442"/>
              <a:gd name="connsiteX5" fmla="*/ 1 w 1019826"/>
              <a:gd name="connsiteY5" fmla="*/ 743059 h 1040442"/>
              <a:gd name="connsiteX6" fmla="*/ 705465 w 1019826"/>
              <a:gd name="connsiteY6" fmla="*/ 690550 h 1040442"/>
              <a:gd name="connsiteX7" fmla="*/ 923167 w 1019826"/>
              <a:gd name="connsiteY7" fmla="*/ 375008 h 1040442"/>
              <a:gd name="connsiteX8" fmla="*/ 940091 w 1019826"/>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79548 w 1044872"/>
              <a:gd name="connsiteY3" fmla="*/ 78220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94524 w 1044872"/>
              <a:gd name="connsiteY3" fmla="*/ 80155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620 w 1045355"/>
              <a:gd name="connsiteY0" fmla="*/ 6316 h 1040442"/>
              <a:gd name="connsiteX1" fmla="*/ 1037981 w 1045355"/>
              <a:gd name="connsiteY1" fmla="*/ 371930 h 1040442"/>
              <a:gd name="connsiteX2" fmla="*/ 791913 w 1045355"/>
              <a:gd name="connsiteY2" fmla="*/ 778510 h 1040442"/>
              <a:gd name="connsiteX3" fmla="*/ 495007 w 1045355"/>
              <a:gd name="connsiteY3" fmla="*/ 801550 h 1040442"/>
              <a:gd name="connsiteX4" fmla="*/ 469589 w 1045355"/>
              <a:gd name="connsiteY4" fmla="*/ 1040442 h 1040442"/>
              <a:gd name="connsiteX5" fmla="*/ 483 w 1045355"/>
              <a:gd name="connsiteY5" fmla="*/ 780321 h 1040442"/>
              <a:gd name="connsiteX6" fmla="*/ 446314 w 1045355"/>
              <a:gd name="connsiteY6" fmla="*/ 466873 h 1040442"/>
              <a:gd name="connsiteX7" fmla="*/ 730994 w 1045355"/>
              <a:gd name="connsiteY7" fmla="*/ 690550 h 1040442"/>
              <a:gd name="connsiteX8" fmla="*/ 948696 w 1045355"/>
              <a:gd name="connsiteY8" fmla="*/ 375008 h 1040442"/>
              <a:gd name="connsiteX9" fmla="*/ 965620 w 1045355"/>
              <a:gd name="connsiteY9" fmla="*/ 6316 h 1040442"/>
              <a:gd name="connsiteX0" fmla="*/ 967612 w 1047347"/>
              <a:gd name="connsiteY0" fmla="*/ 6316 h 1040442"/>
              <a:gd name="connsiteX1" fmla="*/ 1039973 w 1047347"/>
              <a:gd name="connsiteY1" fmla="*/ 371930 h 1040442"/>
              <a:gd name="connsiteX2" fmla="*/ 793905 w 1047347"/>
              <a:gd name="connsiteY2" fmla="*/ 778510 h 1040442"/>
              <a:gd name="connsiteX3" fmla="*/ 496999 w 1047347"/>
              <a:gd name="connsiteY3" fmla="*/ 801550 h 1040442"/>
              <a:gd name="connsiteX4" fmla="*/ 471581 w 1047347"/>
              <a:gd name="connsiteY4" fmla="*/ 1040442 h 1040442"/>
              <a:gd name="connsiteX5" fmla="*/ 2475 w 1047347"/>
              <a:gd name="connsiteY5" fmla="*/ 780321 h 1040442"/>
              <a:gd name="connsiteX6" fmla="*/ 349896 w 1047347"/>
              <a:gd name="connsiteY6" fmla="*/ 683500 h 1040442"/>
              <a:gd name="connsiteX7" fmla="*/ 448306 w 1047347"/>
              <a:gd name="connsiteY7" fmla="*/ 466873 h 1040442"/>
              <a:gd name="connsiteX8" fmla="*/ 732986 w 1047347"/>
              <a:gd name="connsiteY8" fmla="*/ 690550 h 1040442"/>
              <a:gd name="connsiteX9" fmla="*/ 950688 w 1047347"/>
              <a:gd name="connsiteY9" fmla="*/ 375008 h 1040442"/>
              <a:gd name="connsiteX10" fmla="*/ 967612 w 1047347"/>
              <a:gd name="connsiteY10" fmla="*/ 6316 h 1040442"/>
              <a:gd name="connsiteX0" fmla="*/ 967614 w 1047349"/>
              <a:gd name="connsiteY0" fmla="*/ 6316 h 1040442"/>
              <a:gd name="connsiteX1" fmla="*/ 1039975 w 1047349"/>
              <a:gd name="connsiteY1" fmla="*/ 371930 h 1040442"/>
              <a:gd name="connsiteX2" fmla="*/ 793907 w 1047349"/>
              <a:gd name="connsiteY2" fmla="*/ 778510 h 1040442"/>
              <a:gd name="connsiteX3" fmla="*/ 497001 w 1047349"/>
              <a:gd name="connsiteY3" fmla="*/ 801550 h 1040442"/>
              <a:gd name="connsiteX4" fmla="*/ 471583 w 1047349"/>
              <a:gd name="connsiteY4" fmla="*/ 1040442 h 1040442"/>
              <a:gd name="connsiteX5" fmla="*/ 2477 w 1047349"/>
              <a:gd name="connsiteY5" fmla="*/ 780321 h 1040442"/>
              <a:gd name="connsiteX6" fmla="*/ 349898 w 1047349"/>
              <a:gd name="connsiteY6" fmla="*/ 683500 h 1040442"/>
              <a:gd name="connsiteX7" fmla="*/ 448308 w 1047349"/>
              <a:gd name="connsiteY7" fmla="*/ 466873 h 1040442"/>
              <a:gd name="connsiteX8" fmla="*/ 476352 w 1047349"/>
              <a:gd name="connsiteY8" fmla="*/ 652148 h 1040442"/>
              <a:gd name="connsiteX9" fmla="*/ 732988 w 1047349"/>
              <a:gd name="connsiteY9" fmla="*/ 690550 h 1040442"/>
              <a:gd name="connsiteX10" fmla="*/ 950690 w 1047349"/>
              <a:gd name="connsiteY10" fmla="*/ 375008 h 1040442"/>
              <a:gd name="connsiteX11" fmla="*/ 967614 w 1047349"/>
              <a:gd name="connsiteY11" fmla="*/ 6316 h 104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349" h="1040442">
                <a:moveTo>
                  <a:pt x="967614" y="6316"/>
                </a:moveTo>
                <a:cubicBezTo>
                  <a:pt x="1005882" y="-46848"/>
                  <a:pt x="1068926" y="249581"/>
                  <a:pt x="1039975" y="371930"/>
                </a:cubicBezTo>
                <a:cubicBezTo>
                  <a:pt x="1011024" y="494279"/>
                  <a:pt x="958622" y="699488"/>
                  <a:pt x="793907" y="778510"/>
                </a:cubicBezTo>
                <a:cubicBezTo>
                  <a:pt x="694281" y="819885"/>
                  <a:pt x="682352" y="767319"/>
                  <a:pt x="497001" y="801550"/>
                </a:cubicBezTo>
                <a:lnTo>
                  <a:pt x="471583" y="1040442"/>
                </a:lnTo>
                <a:lnTo>
                  <a:pt x="2477" y="780321"/>
                </a:lnTo>
                <a:cubicBezTo>
                  <a:pt x="-30508" y="696259"/>
                  <a:pt x="275593" y="735741"/>
                  <a:pt x="349898" y="683500"/>
                </a:cubicBezTo>
                <a:cubicBezTo>
                  <a:pt x="424203" y="631259"/>
                  <a:pt x="410060" y="479105"/>
                  <a:pt x="448308" y="466873"/>
                </a:cubicBezTo>
                <a:cubicBezTo>
                  <a:pt x="486556" y="454641"/>
                  <a:pt x="428906" y="614869"/>
                  <a:pt x="476352" y="652148"/>
                </a:cubicBezTo>
                <a:cubicBezTo>
                  <a:pt x="523798" y="689427"/>
                  <a:pt x="671104" y="729734"/>
                  <a:pt x="732988" y="690550"/>
                </a:cubicBezTo>
                <a:cubicBezTo>
                  <a:pt x="904257" y="594250"/>
                  <a:pt x="908062" y="477818"/>
                  <a:pt x="950690" y="375008"/>
                </a:cubicBezTo>
                <a:cubicBezTo>
                  <a:pt x="993318" y="272198"/>
                  <a:pt x="929129" y="-4973"/>
                  <a:pt x="967614"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10"/>
          <p:cNvSpPr/>
          <p:nvPr/>
        </p:nvSpPr>
        <p:spPr>
          <a:xfrm rot="20783089" flipH="1">
            <a:off x="6053050" y="3848839"/>
            <a:ext cx="231143" cy="134643"/>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6318558" y="2523113"/>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6831853" y="3093996"/>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7483030" y="3384964"/>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a:off x="5455889" y="3624518"/>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p:cNvSpPr/>
          <p:nvPr/>
        </p:nvSpPr>
        <p:spPr>
          <a:xfrm>
            <a:off x="5186778" y="3624517"/>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p:cNvSpPr/>
          <p:nvPr/>
        </p:nvSpPr>
        <p:spPr>
          <a:xfrm>
            <a:off x="6039222" y="3641297"/>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5072491" y="2867549"/>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10"/>
          <p:cNvSpPr/>
          <p:nvPr/>
        </p:nvSpPr>
        <p:spPr>
          <a:xfrm rot="768465">
            <a:off x="7266076" y="4501139"/>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10"/>
          <p:cNvSpPr/>
          <p:nvPr/>
        </p:nvSpPr>
        <p:spPr>
          <a:xfrm rot="19468491">
            <a:off x="7210591" y="4344115"/>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1820" y="2453241"/>
            <a:ext cx="261229" cy="259847"/>
          </a:xfrm>
          <a:prstGeom prst="rect">
            <a:avLst/>
          </a:prstGeom>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30356">
            <a:off x="6772352" y="3007554"/>
            <a:ext cx="261229" cy="259847"/>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64943">
            <a:off x="7388888" y="3305897"/>
            <a:ext cx="261229" cy="259847"/>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47465" flipH="1">
            <a:off x="5988148" y="3561717"/>
            <a:ext cx="261229" cy="259847"/>
          </a:xfrm>
          <a:prstGeom prst="rect">
            <a:avLst/>
          </a:prstGeom>
        </p:spPr>
      </p:pic>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95290" y="3559829"/>
            <a:ext cx="261229" cy="259847"/>
          </a:xfrm>
          <a:prstGeom prst="rect">
            <a:avLst/>
          </a:prstGeom>
        </p:spPr>
      </p:pic>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596955">
            <a:off x="5122840" y="3561270"/>
            <a:ext cx="261229" cy="259847"/>
          </a:xfrm>
          <a:prstGeom prst="rect">
            <a:avLst/>
          </a:prstGeom>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8552" y="2791685"/>
            <a:ext cx="261229" cy="259847"/>
          </a:xfrm>
          <a:prstGeom prst="rect">
            <a:avLst/>
          </a:prstGeom>
        </p:spPr>
      </p:pic>
      <p:sp>
        <p:nvSpPr>
          <p:cNvPr id="87" name="Oval 10"/>
          <p:cNvSpPr/>
          <p:nvPr/>
        </p:nvSpPr>
        <p:spPr>
          <a:xfrm rot="2493324" flipH="1">
            <a:off x="5896829" y="2474130"/>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10"/>
          <p:cNvSpPr/>
          <p:nvPr/>
        </p:nvSpPr>
        <p:spPr>
          <a:xfrm rot="19895557">
            <a:off x="6869395" y="3124403"/>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10"/>
          <p:cNvSpPr/>
          <p:nvPr/>
        </p:nvSpPr>
        <p:spPr>
          <a:xfrm rot="2493324" flipH="1">
            <a:off x="7076205" y="3311969"/>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1" name="Picture 90"/>
          <p:cNvPicPr>
            <a:picLocks noChangeAspect="1"/>
          </p:cNvPicPr>
          <p:nvPr/>
        </p:nvPicPr>
        <p:blipFill rotWithShape="1">
          <a:blip r:embed="rId7" cstate="print">
            <a:extLst>
              <a:ext uri="{28A0092B-C50C-407E-A947-70E740481C1C}">
                <a14:useLocalDpi xmlns:a14="http://schemas.microsoft.com/office/drawing/2010/main" val="0"/>
              </a:ext>
            </a:extLst>
          </a:blip>
          <a:srcRect l="20476" t="23333" r="24286" b="28096"/>
          <a:stretch/>
        </p:blipFill>
        <p:spPr>
          <a:xfrm>
            <a:off x="5769341" y="4856098"/>
            <a:ext cx="744623" cy="654755"/>
          </a:xfrm>
          <a:prstGeom prst="rect">
            <a:avLst/>
          </a:prstGeom>
        </p:spPr>
      </p:pic>
      <p:sp>
        <p:nvSpPr>
          <p:cNvPr id="96" name="Heart 95"/>
          <p:cNvSpPr/>
          <p:nvPr/>
        </p:nvSpPr>
        <p:spPr>
          <a:xfrm>
            <a:off x="1897692"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96"/>
          <p:cNvSpPr/>
          <p:nvPr/>
        </p:nvSpPr>
        <p:spPr>
          <a:xfrm>
            <a:off x="-4057" y="0"/>
            <a:ext cx="1856597" cy="923330"/>
          </a:xfrm>
          <a:prstGeom prst="rect">
            <a:avLst/>
          </a:prstGeom>
          <a:noFill/>
        </p:spPr>
        <p:txBody>
          <a:bodyPr wrap="none" lIns="91440" tIns="45720" rIns="91440" bIns="45720">
            <a:spAutoFit/>
          </a:bodyPr>
          <a:lstStyle/>
          <a:p>
            <a:pPr algn="ctr"/>
            <a:r>
              <a:rPr lang="en-US"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ĐỘI A</a:t>
            </a:r>
          </a:p>
        </p:txBody>
      </p:sp>
      <p:sp>
        <p:nvSpPr>
          <p:cNvPr id="98" name="Heart 97"/>
          <p:cNvSpPr/>
          <p:nvPr/>
        </p:nvSpPr>
        <p:spPr>
          <a:xfrm>
            <a:off x="2469853"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Heart 98"/>
          <p:cNvSpPr/>
          <p:nvPr/>
        </p:nvSpPr>
        <p:spPr>
          <a:xfrm>
            <a:off x="3022717"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Heart 99"/>
          <p:cNvSpPr/>
          <p:nvPr/>
        </p:nvSpPr>
        <p:spPr>
          <a:xfrm>
            <a:off x="5590636"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7305376" y="0"/>
            <a:ext cx="1856597" cy="923330"/>
          </a:xfrm>
          <a:prstGeom prst="rect">
            <a:avLst/>
          </a:prstGeom>
          <a:noFill/>
        </p:spPr>
        <p:txBody>
          <a:bodyPr wrap="none" lIns="91440" tIns="45720" rIns="91440" bIns="45720">
            <a:spAutoFit/>
          </a:bodyPr>
          <a:lstStyle/>
          <a:p>
            <a:pPr algn="ctr"/>
            <a:r>
              <a:rPr lang="en-US"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ĐỘI B</a:t>
            </a:r>
          </a:p>
        </p:txBody>
      </p:sp>
      <p:sp>
        <p:nvSpPr>
          <p:cNvPr id="102" name="Heart 101"/>
          <p:cNvSpPr/>
          <p:nvPr/>
        </p:nvSpPr>
        <p:spPr>
          <a:xfrm>
            <a:off x="6162797"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Heart 102"/>
          <p:cNvSpPr/>
          <p:nvPr/>
        </p:nvSpPr>
        <p:spPr>
          <a:xfrm>
            <a:off x="6715661"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4" name="Picture 103"/>
          <p:cNvPicPr>
            <a:picLocks noChangeAspect="1"/>
          </p:cNvPicPr>
          <p:nvPr/>
        </p:nvPicPr>
        <p:blipFill rotWithShape="1">
          <a:blip r:embed="rId7" cstate="print">
            <a:extLst>
              <a:ext uri="{28A0092B-C50C-407E-A947-70E740481C1C}">
                <a14:useLocalDpi xmlns:a14="http://schemas.microsoft.com/office/drawing/2010/main" val="0"/>
              </a:ext>
            </a:extLst>
          </a:blip>
          <a:srcRect l="20476" t="23333" r="24286" b="28096"/>
          <a:stretch/>
        </p:blipFill>
        <p:spPr>
          <a:xfrm>
            <a:off x="1973283" y="4906705"/>
            <a:ext cx="744623" cy="654755"/>
          </a:xfrm>
          <a:prstGeom prst="rect">
            <a:avLst/>
          </a:prstGeom>
        </p:spPr>
      </p:pic>
      <p:pic>
        <p:nvPicPr>
          <p:cNvPr id="111" name="Rodeo_Sh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52470" y="727132"/>
            <a:ext cx="609600" cy="609600"/>
          </a:xfrm>
          <a:prstGeom prst="rect">
            <a:avLst/>
          </a:prstGeom>
        </p:spPr>
      </p:pic>
      <p:sp>
        <p:nvSpPr>
          <p:cNvPr id="2" name="Rectangle 1"/>
          <p:cNvSpPr/>
          <p:nvPr/>
        </p:nvSpPr>
        <p:spPr>
          <a:xfrm>
            <a:off x="948196" y="1972816"/>
            <a:ext cx="3373551" cy="1015663"/>
          </a:xfrm>
          <a:prstGeom prst="rect">
            <a:avLst/>
          </a:prstGeom>
          <a:noFill/>
        </p:spPr>
        <p:txBody>
          <a:bodyPr wrap="none" lIns="91440" tIns="45720" rIns="91440" bIns="45720">
            <a:spAutoFit/>
          </a:bodyPr>
          <a:lstStyle/>
          <a:p>
            <a:pPr algn="ctr"/>
            <a:r>
              <a:rPr lang="en-US" sz="6000" b="1">
                <a:ln w="12700">
                  <a:noFill/>
                  <a:prstDash val="solid"/>
                </a:ln>
                <a:solidFill>
                  <a:srgbClr val="7030A0"/>
                </a:solidFill>
              </a:rPr>
              <a:t>TRÒ CHƠI</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1913" y="4665161"/>
            <a:ext cx="1209675" cy="1057275"/>
          </a:xfrm>
          <a:prstGeom prst="rect">
            <a:avLst/>
          </a:prstGeom>
        </p:spPr>
      </p:pic>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33066" y="3374853"/>
            <a:ext cx="2609850" cy="2295525"/>
          </a:xfrm>
          <a:prstGeom prst="rect">
            <a:avLst/>
          </a:prstGeom>
        </p:spPr>
      </p:pic>
      <p:sp>
        <p:nvSpPr>
          <p:cNvPr id="105" name="Rectangle 104"/>
          <p:cNvSpPr/>
          <p:nvPr/>
        </p:nvSpPr>
        <p:spPr>
          <a:xfrm>
            <a:off x="1693103" y="3018381"/>
            <a:ext cx="5757794" cy="830997"/>
          </a:xfrm>
          <a:prstGeom prst="rect">
            <a:avLst/>
          </a:prstGeom>
          <a:noFill/>
        </p:spPr>
        <p:txBody>
          <a:bodyPr wrap="none" lIns="91440" tIns="45720" rIns="91440" bIns="45720">
            <a:spAutoFit/>
          </a:bodyPr>
          <a:lstStyle/>
          <a:p>
            <a:pPr algn="ctr"/>
            <a:r>
              <a:rPr lang="en-US" sz="4800" b="1">
                <a:ln w="6600">
                  <a:solidFill>
                    <a:schemeClr val="accent2"/>
                  </a:solidFill>
                  <a:prstDash val="solid"/>
                </a:ln>
                <a:solidFill>
                  <a:srgbClr val="FFFFFF"/>
                </a:solidFill>
                <a:effectLst>
                  <a:outerShdw dist="38100" dir="2700000" algn="tl" rotWithShape="0">
                    <a:schemeClr val="accent2"/>
                  </a:outerShdw>
                </a:effectLst>
              </a:rPr>
              <a:t>CÙNG CHĂM SÓC CÂY</a:t>
            </a:r>
          </a:p>
        </p:txBody>
      </p:sp>
    </p:spTree>
    <p:extLst>
      <p:ext uri="{BB962C8B-B14F-4D97-AF65-F5344CB8AC3E}">
        <p14:creationId xmlns:p14="http://schemas.microsoft.com/office/powerpoint/2010/main" val="9890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105"/>
                                        </p:tgtEl>
                                        <p:attrNameLst>
                                          <p:attrName>style.color</p:attrName>
                                        </p:attrNameLst>
                                      </p:cBhvr>
                                      <p:to>
                                        <a:srgbClr val="FFC000"/>
                                      </p:to>
                                    </p:animClr>
                                    <p:animClr clrSpc="rgb" dir="cw">
                                      <p:cBhvr>
                                        <p:cTn id="7" dur="500" fill="hold"/>
                                        <p:tgtEl>
                                          <p:spTgt spid="105"/>
                                        </p:tgtEl>
                                        <p:attrNameLst>
                                          <p:attrName>fillcolor</p:attrName>
                                        </p:attrNameLst>
                                      </p:cBhvr>
                                      <p:to>
                                        <a:srgbClr val="FFC000"/>
                                      </p:to>
                                    </p:animClr>
                                    <p:set>
                                      <p:cBhvr>
                                        <p:cTn id="8" dur="500" fill="hold"/>
                                        <p:tgtEl>
                                          <p:spTgt spid="105"/>
                                        </p:tgtEl>
                                        <p:attrNameLst>
                                          <p:attrName>fill.type</p:attrName>
                                        </p:attrNameLst>
                                      </p:cBhvr>
                                      <p:to>
                                        <p:strVal val="solid"/>
                                      </p:to>
                                    </p:set>
                                    <p:anim to="1.5" calcmode="lin" valueType="num">
                                      <p:cBhvr override="childStyle">
                                        <p:cTn id="9" dur="500" fill="hold"/>
                                        <p:tgtEl>
                                          <p:spTgt spid="105"/>
                                        </p:tgtEl>
                                        <p:attrNameLst>
                                          <p:attrName>style.fontSize</p:attrName>
                                        </p:attrNameLst>
                                      </p:cBhvr>
                                    </p:anim>
                                  </p:childTnLst>
                                </p:cTn>
                              </p:par>
                              <p:par>
                                <p:cTn id="10" presetID="1" presetClass="mediacall" presetSubtype="0" fill="hold" nodeType="withEffect">
                                  <p:stCondLst>
                                    <p:cond delay="0"/>
                                  </p:stCondLst>
                                  <p:childTnLst>
                                    <p:cmd type="call" cmd="playFrom(0.0)">
                                      <p:cBhvr>
                                        <p:cTn id="11" dur="148035" fill="hold"/>
                                        <p:tgtEl>
                                          <p:spTgt spid="111"/>
                                        </p:tgtEl>
                                      </p:cBhvr>
                                    </p:cmd>
                                  </p:childTnLst>
                                </p:cTn>
                              </p:par>
                              <p:par>
                                <p:cTn id="12" presetID="23" presetClass="emph" presetSubtype="0" repeatCount="indefinite" fill="hold" nodeType="withEffect">
                                  <p:stCondLst>
                                    <p:cond delay="0"/>
                                  </p:stCondLst>
                                  <p:childTnLst>
                                    <p:animClr clrSpc="hsl" dir="cw">
                                      <p:cBhvr override="childStyle">
                                        <p:cTn id="13" dur="500" fill="hold"/>
                                        <p:tgtEl>
                                          <p:spTgt spid="2">
                                            <p:txEl>
                                              <p:pRg st="0" end="0"/>
                                            </p:txEl>
                                          </p:spTgt>
                                        </p:tgtEl>
                                        <p:attrNameLst>
                                          <p:attrName>style.color</p:attrName>
                                        </p:attrNameLst>
                                      </p:cBhvr>
                                      <p:by>
                                        <p:hsl h="10842353" s="0" l="0"/>
                                      </p:by>
                                    </p:animClr>
                                    <p:animClr clrSpc="hsl" dir="cw">
                                      <p:cBhvr>
                                        <p:cTn id="14" dur="500" fill="hold"/>
                                        <p:tgtEl>
                                          <p:spTgt spid="2">
                                            <p:txEl>
                                              <p:pRg st="0" end="0"/>
                                            </p:txEl>
                                          </p:spTgt>
                                        </p:tgtEl>
                                        <p:attrNameLst>
                                          <p:attrName>fillcolor</p:attrName>
                                        </p:attrNameLst>
                                      </p:cBhvr>
                                      <p:by>
                                        <p:hsl h="10842353" s="0" l="0"/>
                                      </p:by>
                                    </p:animClr>
                                    <p:animClr clrSpc="hsl" dir="cw">
                                      <p:cBhvr>
                                        <p:cTn id="15" dur="500" fill="hold"/>
                                        <p:tgtEl>
                                          <p:spTgt spid="2">
                                            <p:txEl>
                                              <p:pRg st="0" end="0"/>
                                            </p:txEl>
                                          </p:spTgt>
                                        </p:tgtEl>
                                        <p:attrNameLst>
                                          <p:attrName>stroke.color</p:attrName>
                                        </p:attrNameLst>
                                      </p:cBhvr>
                                      <p:by>
                                        <p:hsl h="10842353" s="0" l="0"/>
                                      </p:by>
                                    </p:animClr>
                                    <p:set>
                                      <p:cBhvr>
                                        <p:cTn id="16" dur="500" fill="hold"/>
                                        <p:tgtEl>
                                          <p:spTgt spid="2">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 presetClass="mediacall" presetSubtype="0" fill="hold" nodeType="clickEffect">
                                  <p:stCondLst>
                                    <p:cond delay="0"/>
                                  </p:stCondLst>
                                  <p:childTnLst>
                                    <p:cmd type="call" cmd="stop">
                                      <p:cBhvr>
                                        <p:cTn id="20" dur="1" fill="hold"/>
                                        <p:tgtEl>
                                          <p:spTgt spid="1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1"/>
                </p:tgtEl>
              </p:cMediaNode>
            </p:audio>
          </p:childTnLst>
        </p:cTn>
      </p:par>
    </p:tnLst>
    <p:bldLst>
      <p:bldP spid="10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63" y="1247320"/>
            <a:ext cx="718658" cy="1041651"/>
          </a:xfrm>
          <a:prstGeom prst="rect">
            <a:avLst/>
          </a:prstGeom>
        </p:spPr>
      </p:pic>
    </p:spTree>
    <p:extLst>
      <p:ext uri="{BB962C8B-B14F-4D97-AF65-F5344CB8AC3E}">
        <p14:creationId xmlns:p14="http://schemas.microsoft.com/office/powerpoint/2010/main" val="16861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65" y="1377136"/>
            <a:ext cx="866654" cy="782019"/>
          </a:xfrm>
          <a:prstGeom prst="rect">
            <a:avLst/>
          </a:prstGeom>
        </p:spPr>
      </p:pic>
    </p:spTree>
    <p:extLst>
      <p:ext uri="{BB962C8B-B14F-4D97-AF65-F5344CB8AC3E}">
        <p14:creationId xmlns:p14="http://schemas.microsoft.com/office/powerpoint/2010/main" val="325372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65" y="1377136"/>
            <a:ext cx="866654" cy="782019"/>
          </a:xfrm>
          <a:prstGeom prst="rect">
            <a:avLst/>
          </a:prstGeom>
        </p:spPr>
      </p:pic>
    </p:spTree>
    <p:extLst>
      <p:ext uri="{BB962C8B-B14F-4D97-AF65-F5344CB8AC3E}">
        <p14:creationId xmlns:p14="http://schemas.microsoft.com/office/powerpoint/2010/main" val="271463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247320"/>
            <a:ext cx="866654" cy="1041651"/>
          </a:xfrm>
          <a:prstGeom prst="rect">
            <a:avLst/>
          </a:prstGeom>
        </p:spPr>
      </p:pic>
    </p:spTree>
    <p:extLst>
      <p:ext uri="{BB962C8B-B14F-4D97-AF65-F5344CB8AC3E}">
        <p14:creationId xmlns:p14="http://schemas.microsoft.com/office/powerpoint/2010/main" val="27863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247320"/>
            <a:ext cx="866654" cy="1041651"/>
          </a:xfrm>
          <a:prstGeom prst="rect">
            <a:avLst/>
          </a:prstGeom>
        </p:spPr>
      </p:pic>
    </p:spTree>
    <p:extLst>
      <p:ext uri="{BB962C8B-B14F-4D97-AF65-F5344CB8AC3E}">
        <p14:creationId xmlns:p14="http://schemas.microsoft.com/office/powerpoint/2010/main" val="31122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338005"/>
            <a:ext cx="866654" cy="860281"/>
          </a:xfrm>
          <a:prstGeom prst="rect">
            <a:avLst/>
          </a:prstGeom>
        </p:spPr>
      </p:pic>
    </p:spTree>
    <p:extLst>
      <p:ext uri="{BB962C8B-B14F-4D97-AF65-F5344CB8AC3E}">
        <p14:creationId xmlns:p14="http://schemas.microsoft.com/office/powerpoint/2010/main" val="19184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338005"/>
            <a:ext cx="866654" cy="860281"/>
          </a:xfrm>
          <a:prstGeom prst="rect">
            <a:avLst/>
          </a:prstGeom>
        </p:spPr>
      </p:pic>
    </p:spTree>
    <p:extLst>
      <p:ext uri="{BB962C8B-B14F-4D97-AF65-F5344CB8AC3E}">
        <p14:creationId xmlns:p14="http://schemas.microsoft.com/office/powerpoint/2010/main" val="307560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247320"/>
            <a:ext cx="866654" cy="1041651"/>
          </a:xfrm>
          <a:prstGeom prst="rect">
            <a:avLst/>
          </a:prstGeom>
        </p:spPr>
      </p:pic>
    </p:spTree>
    <p:extLst>
      <p:ext uri="{BB962C8B-B14F-4D97-AF65-F5344CB8AC3E}">
        <p14:creationId xmlns:p14="http://schemas.microsoft.com/office/powerpoint/2010/main" val="321106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247320"/>
            <a:ext cx="866654" cy="1041651"/>
          </a:xfrm>
          <a:prstGeom prst="rect">
            <a:avLst/>
          </a:prstGeom>
        </p:spPr>
      </p:pic>
    </p:spTree>
    <p:extLst>
      <p:ext uri="{BB962C8B-B14F-4D97-AF65-F5344CB8AC3E}">
        <p14:creationId xmlns:p14="http://schemas.microsoft.com/office/powerpoint/2010/main" val="126871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63" y="1247320"/>
            <a:ext cx="718658" cy="1041651"/>
          </a:xfrm>
          <a:prstGeom prst="rect">
            <a:avLst/>
          </a:prstGeom>
        </p:spPr>
      </p:pic>
    </p:spTree>
    <p:extLst>
      <p:ext uri="{BB962C8B-B14F-4D97-AF65-F5344CB8AC3E}">
        <p14:creationId xmlns:p14="http://schemas.microsoft.com/office/powerpoint/2010/main" val="203848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Oval 10"/>
          <p:cNvSpPr/>
          <p:nvPr/>
        </p:nvSpPr>
        <p:spPr>
          <a:xfrm rot="2038944" flipH="1">
            <a:off x="2710310" y="3133549"/>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0"/>
          <p:cNvSpPr/>
          <p:nvPr/>
        </p:nvSpPr>
        <p:spPr>
          <a:xfrm rot="20465032">
            <a:off x="3708891" y="3460480"/>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2752379" y="3516892"/>
            <a:ext cx="1235855" cy="95588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190503"/>
              <a:gd name="connsiteY0" fmla="*/ 6316 h 955886"/>
              <a:gd name="connsiteX1" fmla="*/ 1027614 w 1190503"/>
              <a:gd name="connsiteY1" fmla="*/ 371930 h 955886"/>
              <a:gd name="connsiteX2" fmla="*/ 1185016 w 1190503"/>
              <a:gd name="connsiteY2" fmla="*/ 598028 h 955886"/>
              <a:gd name="connsiteX3" fmla="*/ 781546 w 1190503"/>
              <a:gd name="connsiteY3" fmla="*/ 740410 h 955886"/>
              <a:gd name="connsiteX4" fmla="*/ 399540 w 1190503"/>
              <a:gd name="connsiteY4" fmla="*/ 849142 h 955886"/>
              <a:gd name="connsiteX5" fmla="*/ 250629 w 1190503"/>
              <a:gd name="connsiteY5" fmla="*/ 955886 h 955886"/>
              <a:gd name="connsiteX6" fmla="*/ 0 w 1190503"/>
              <a:gd name="connsiteY6" fmla="*/ 869680 h 955886"/>
              <a:gd name="connsiteX7" fmla="*/ 708721 w 1190503"/>
              <a:gd name="connsiteY7" fmla="*/ 626257 h 955886"/>
              <a:gd name="connsiteX8" fmla="*/ 938329 w 1190503"/>
              <a:gd name="connsiteY8" fmla="*/ 375008 h 955886"/>
              <a:gd name="connsiteX9" fmla="*/ 955253 w 1190503"/>
              <a:gd name="connsiteY9" fmla="*/ 6316 h 955886"/>
              <a:gd name="connsiteX0" fmla="*/ 955253 w 1192019"/>
              <a:gd name="connsiteY0" fmla="*/ 6316 h 955886"/>
              <a:gd name="connsiteX1" fmla="*/ 1027614 w 1192019"/>
              <a:gd name="connsiteY1" fmla="*/ 371930 h 955886"/>
              <a:gd name="connsiteX2" fmla="*/ 899266 w 1192019"/>
              <a:gd name="connsiteY2" fmla="*/ 591678 h 955886"/>
              <a:gd name="connsiteX3" fmla="*/ 1185016 w 1192019"/>
              <a:gd name="connsiteY3" fmla="*/ 598028 h 955886"/>
              <a:gd name="connsiteX4" fmla="*/ 781546 w 1192019"/>
              <a:gd name="connsiteY4" fmla="*/ 740410 h 955886"/>
              <a:gd name="connsiteX5" fmla="*/ 399540 w 1192019"/>
              <a:gd name="connsiteY5" fmla="*/ 849142 h 955886"/>
              <a:gd name="connsiteX6" fmla="*/ 250629 w 1192019"/>
              <a:gd name="connsiteY6" fmla="*/ 955886 h 955886"/>
              <a:gd name="connsiteX7" fmla="*/ 0 w 1192019"/>
              <a:gd name="connsiteY7" fmla="*/ 869680 h 955886"/>
              <a:gd name="connsiteX8" fmla="*/ 708721 w 1192019"/>
              <a:gd name="connsiteY8" fmla="*/ 626257 h 955886"/>
              <a:gd name="connsiteX9" fmla="*/ 938329 w 1192019"/>
              <a:gd name="connsiteY9" fmla="*/ 375008 h 955886"/>
              <a:gd name="connsiteX10" fmla="*/ 955253 w 1192019"/>
              <a:gd name="connsiteY10" fmla="*/ 6316 h 955886"/>
              <a:gd name="connsiteX0" fmla="*/ 955253 w 1241948"/>
              <a:gd name="connsiteY0" fmla="*/ 6316 h 955886"/>
              <a:gd name="connsiteX1" fmla="*/ 1027614 w 1241948"/>
              <a:gd name="connsiteY1" fmla="*/ 371930 h 955886"/>
              <a:gd name="connsiteX2" fmla="*/ 899266 w 1241948"/>
              <a:gd name="connsiteY2" fmla="*/ 591678 h 955886"/>
              <a:gd name="connsiteX3" fmla="*/ 1235816 w 1241948"/>
              <a:gd name="connsiteY3" fmla="*/ 636128 h 955886"/>
              <a:gd name="connsiteX4" fmla="*/ 781546 w 1241948"/>
              <a:gd name="connsiteY4" fmla="*/ 740410 h 955886"/>
              <a:gd name="connsiteX5" fmla="*/ 399540 w 1241948"/>
              <a:gd name="connsiteY5" fmla="*/ 849142 h 955886"/>
              <a:gd name="connsiteX6" fmla="*/ 250629 w 1241948"/>
              <a:gd name="connsiteY6" fmla="*/ 955886 h 955886"/>
              <a:gd name="connsiteX7" fmla="*/ 0 w 1241948"/>
              <a:gd name="connsiteY7" fmla="*/ 869680 h 955886"/>
              <a:gd name="connsiteX8" fmla="*/ 708721 w 1241948"/>
              <a:gd name="connsiteY8" fmla="*/ 626257 h 955886"/>
              <a:gd name="connsiteX9" fmla="*/ 938329 w 1241948"/>
              <a:gd name="connsiteY9" fmla="*/ 375008 h 955886"/>
              <a:gd name="connsiteX10" fmla="*/ 955253 w 1241948"/>
              <a:gd name="connsiteY10" fmla="*/ 6316 h 955886"/>
              <a:gd name="connsiteX0" fmla="*/ 955253 w 1240391"/>
              <a:gd name="connsiteY0" fmla="*/ 6316 h 955886"/>
              <a:gd name="connsiteX1" fmla="*/ 1027614 w 1240391"/>
              <a:gd name="connsiteY1" fmla="*/ 371930 h 955886"/>
              <a:gd name="connsiteX2" fmla="*/ 899266 w 1240391"/>
              <a:gd name="connsiteY2" fmla="*/ 591678 h 955886"/>
              <a:gd name="connsiteX3" fmla="*/ 1235816 w 1240391"/>
              <a:gd name="connsiteY3" fmla="*/ 636128 h 955886"/>
              <a:gd name="connsiteX4" fmla="*/ 1077065 w 1240391"/>
              <a:gd name="connsiteY4" fmla="*/ 756778 h 955886"/>
              <a:gd name="connsiteX5" fmla="*/ 781546 w 1240391"/>
              <a:gd name="connsiteY5" fmla="*/ 740410 h 955886"/>
              <a:gd name="connsiteX6" fmla="*/ 399540 w 1240391"/>
              <a:gd name="connsiteY6" fmla="*/ 849142 h 955886"/>
              <a:gd name="connsiteX7" fmla="*/ 250629 w 1240391"/>
              <a:gd name="connsiteY7" fmla="*/ 955886 h 955886"/>
              <a:gd name="connsiteX8" fmla="*/ 0 w 1240391"/>
              <a:gd name="connsiteY8" fmla="*/ 869680 h 955886"/>
              <a:gd name="connsiteX9" fmla="*/ 708721 w 1240391"/>
              <a:gd name="connsiteY9" fmla="*/ 626257 h 955886"/>
              <a:gd name="connsiteX10" fmla="*/ 938329 w 1240391"/>
              <a:gd name="connsiteY10" fmla="*/ 375008 h 955886"/>
              <a:gd name="connsiteX11" fmla="*/ 955253 w 1240391"/>
              <a:gd name="connsiteY11" fmla="*/ 6316 h 955886"/>
              <a:gd name="connsiteX0" fmla="*/ 955253 w 1235854"/>
              <a:gd name="connsiteY0" fmla="*/ 6316 h 955886"/>
              <a:gd name="connsiteX1" fmla="*/ 1027614 w 1235854"/>
              <a:gd name="connsiteY1" fmla="*/ 371930 h 955886"/>
              <a:gd name="connsiteX2" fmla="*/ 899266 w 1235854"/>
              <a:gd name="connsiteY2" fmla="*/ 591678 h 955886"/>
              <a:gd name="connsiteX3" fmla="*/ 1045316 w 1235854"/>
              <a:gd name="connsiteY3" fmla="*/ 686928 h 955886"/>
              <a:gd name="connsiteX4" fmla="*/ 1235816 w 1235854"/>
              <a:gd name="connsiteY4" fmla="*/ 636128 h 955886"/>
              <a:gd name="connsiteX5" fmla="*/ 1077065 w 1235854"/>
              <a:gd name="connsiteY5" fmla="*/ 756778 h 955886"/>
              <a:gd name="connsiteX6" fmla="*/ 781546 w 1235854"/>
              <a:gd name="connsiteY6" fmla="*/ 740410 h 955886"/>
              <a:gd name="connsiteX7" fmla="*/ 399540 w 1235854"/>
              <a:gd name="connsiteY7" fmla="*/ 849142 h 955886"/>
              <a:gd name="connsiteX8" fmla="*/ 250629 w 1235854"/>
              <a:gd name="connsiteY8" fmla="*/ 955886 h 955886"/>
              <a:gd name="connsiteX9" fmla="*/ 0 w 1235854"/>
              <a:gd name="connsiteY9" fmla="*/ 869680 h 955886"/>
              <a:gd name="connsiteX10" fmla="*/ 708721 w 1235854"/>
              <a:gd name="connsiteY10" fmla="*/ 626257 h 955886"/>
              <a:gd name="connsiteX11" fmla="*/ 938329 w 1235854"/>
              <a:gd name="connsiteY11" fmla="*/ 375008 h 955886"/>
              <a:gd name="connsiteX12" fmla="*/ 955253 w 1235854"/>
              <a:gd name="connsiteY12" fmla="*/ 6316 h 95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854" h="955886">
                <a:moveTo>
                  <a:pt x="955253" y="6316"/>
                </a:moveTo>
                <a:cubicBezTo>
                  <a:pt x="993521" y="-46848"/>
                  <a:pt x="1056565" y="249581"/>
                  <a:pt x="1027614" y="371930"/>
                </a:cubicBezTo>
                <a:cubicBezTo>
                  <a:pt x="1056383" y="452557"/>
                  <a:pt x="873032" y="553995"/>
                  <a:pt x="899266" y="591678"/>
                </a:cubicBezTo>
                <a:cubicBezTo>
                  <a:pt x="905391" y="633594"/>
                  <a:pt x="989224" y="679520"/>
                  <a:pt x="1045316" y="686928"/>
                </a:cubicBezTo>
                <a:cubicBezTo>
                  <a:pt x="1101408" y="694336"/>
                  <a:pt x="1233700" y="613903"/>
                  <a:pt x="1235816" y="636128"/>
                </a:cubicBezTo>
                <a:cubicBezTo>
                  <a:pt x="1237933" y="658353"/>
                  <a:pt x="1152777" y="739398"/>
                  <a:pt x="1077065" y="756778"/>
                </a:cubicBezTo>
                <a:cubicBezTo>
                  <a:pt x="1001353" y="774158"/>
                  <a:pt x="893408" y="711258"/>
                  <a:pt x="781546" y="740410"/>
                </a:cubicBezTo>
                <a:cubicBezTo>
                  <a:pt x="681920" y="781785"/>
                  <a:pt x="499166" y="807767"/>
                  <a:pt x="399540" y="849142"/>
                </a:cubicBezTo>
                <a:lnTo>
                  <a:pt x="250629" y="955886"/>
                </a:lnTo>
                <a:lnTo>
                  <a:pt x="0" y="869680"/>
                </a:lnTo>
                <a:cubicBezTo>
                  <a:pt x="176559" y="707978"/>
                  <a:pt x="470587" y="686358"/>
                  <a:pt x="708721" y="626257"/>
                </a:cubicBezTo>
                <a:cubicBezTo>
                  <a:pt x="879990" y="529957"/>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0"/>
          <p:cNvSpPr/>
          <p:nvPr/>
        </p:nvSpPr>
        <p:spPr>
          <a:xfrm rot="2493324" flipH="1">
            <a:off x="1281786" y="4046972"/>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Isosceles Triangle 9"/>
          <p:cNvSpPr/>
          <p:nvPr/>
        </p:nvSpPr>
        <p:spPr>
          <a:xfrm>
            <a:off x="1456371" y="3741828"/>
            <a:ext cx="2164587" cy="1770752"/>
          </a:xfrm>
          <a:custGeom>
            <a:avLst/>
            <a:gdLst>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1112292 w 1808328"/>
              <a:gd name="connsiteY0" fmla="*/ 1337481 h 1337481"/>
              <a:gd name="connsiteX1" fmla="*/ 0 w 1808328"/>
              <a:gd name="connsiteY1" fmla="*/ 0 h 1337481"/>
              <a:gd name="connsiteX2" fmla="*/ 1808328 w 1808328"/>
              <a:gd name="connsiteY2" fmla="*/ 1337481 h 1337481"/>
              <a:gd name="connsiteX3" fmla="*/ 1112292 w 1808328"/>
              <a:gd name="connsiteY3" fmla="*/ 1337481 h 1337481"/>
              <a:gd name="connsiteX0" fmla="*/ 1112679 w 2046882"/>
              <a:gd name="connsiteY0" fmla="*/ 1457784 h 1457784"/>
              <a:gd name="connsiteX1" fmla="*/ 387 w 2046882"/>
              <a:gd name="connsiteY1" fmla="*/ 120303 h 1457784"/>
              <a:gd name="connsiteX2" fmla="*/ 1945192 w 2046882"/>
              <a:gd name="connsiteY2" fmla="*/ 161246 h 1457784"/>
              <a:gd name="connsiteX3" fmla="*/ 1808715 w 2046882"/>
              <a:gd name="connsiteY3" fmla="*/ 1457784 h 1457784"/>
              <a:gd name="connsiteX4" fmla="*/ 1112679 w 2046882"/>
              <a:gd name="connsiteY4" fmla="*/ 1457784 h 1457784"/>
              <a:gd name="connsiteX0" fmla="*/ 1135827 w 2070030"/>
              <a:gd name="connsiteY0" fmla="*/ 1457784 h 1457784"/>
              <a:gd name="connsiteX1" fmla="*/ 1654441 w 2070030"/>
              <a:gd name="connsiteY1" fmla="*/ 284076 h 1457784"/>
              <a:gd name="connsiteX2" fmla="*/ 23535 w 2070030"/>
              <a:gd name="connsiteY2" fmla="*/ 120303 h 1457784"/>
              <a:gd name="connsiteX3" fmla="*/ 1968340 w 2070030"/>
              <a:gd name="connsiteY3" fmla="*/ 161246 h 1457784"/>
              <a:gd name="connsiteX4" fmla="*/ 1831863 w 2070030"/>
              <a:gd name="connsiteY4" fmla="*/ 1457784 h 1457784"/>
              <a:gd name="connsiteX5" fmla="*/ 1135827 w 2070030"/>
              <a:gd name="connsiteY5" fmla="*/ 1457784 h 1457784"/>
              <a:gd name="connsiteX0" fmla="*/ 1138405 w 2072608"/>
              <a:gd name="connsiteY0" fmla="*/ 1457784 h 1457784"/>
              <a:gd name="connsiteX1" fmla="*/ 1657019 w 2072608"/>
              <a:gd name="connsiteY1" fmla="*/ 284076 h 1457784"/>
              <a:gd name="connsiteX2" fmla="*/ 838154 w 2072608"/>
              <a:gd name="connsiteY2" fmla="*/ 679861 h 1457784"/>
              <a:gd name="connsiteX3" fmla="*/ 26113 w 2072608"/>
              <a:gd name="connsiteY3" fmla="*/ 120303 h 1457784"/>
              <a:gd name="connsiteX4" fmla="*/ 1970918 w 2072608"/>
              <a:gd name="connsiteY4" fmla="*/ 161246 h 1457784"/>
              <a:gd name="connsiteX5" fmla="*/ 1834441 w 2072608"/>
              <a:gd name="connsiteY5" fmla="*/ 1457784 h 1457784"/>
              <a:gd name="connsiteX6" fmla="*/ 1138405 w 2072608"/>
              <a:gd name="connsiteY6" fmla="*/ 1457784 h 1457784"/>
              <a:gd name="connsiteX0" fmla="*/ 1112730 w 1998172"/>
              <a:gd name="connsiteY0" fmla="*/ 1360349 h 1360349"/>
              <a:gd name="connsiteX1" fmla="*/ 1631344 w 1998172"/>
              <a:gd name="connsiteY1" fmla="*/ 186641 h 1360349"/>
              <a:gd name="connsiteX2" fmla="*/ 812479 w 1998172"/>
              <a:gd name="connsiteY2" fmla="*/ 582426 h 1360349"/>
              <a:gd name="connsiteX3" fmla="*/ 438 w 1998172"/>
              <a:gd name="connsiteY3" fmla="*/ 22868 h 1360349"/>
              <a:gd name="connsiteX4" fmla="*/ 730592 w 1998172"/>
              <a:gd name="connsiteY4" fmla="*/ 364062 h 1360349"/>
              <a:gd name="connsiteX5" fmla="*/ 1945243 w 1998172"/>
              <a:gd name="connsiteY5" fmla="*/ 63811 h 1360349"/>
              <a:gd name="connsiteX6" fmla="*/ 1808766 w 1998172"/>
              <a:gd name="connsiteY6" fmla="*/ 1360349 h 1360349"/>
              <a:gd name="connsiteX7" fmla="*/ 1112730 w 1998172"/>
              <a:gd name="connsiteY7" fmla="*/ 1360349 h 1360349"/>
              <a:gd name="connsiteX0" fmla="*/ 558217 w 1443659"/>
              <a:gd name="connsiteY0" fmla="*/ 1704152 h 1704152"/>
              <a:gd name="connsiteX1" fmla="*/ 1076831 w 1443659"/>
              <a:gd name="connsiteY1" fmla="*/ 530444 h 1704152"/>
              <a:gd name="connsiteX2" fmla="*/ 257966 w 1443659"/>
              <a:gd name="connsiteY2" fmla="*/ 926229 h 1704152"/>
              <a:gd name="connsiteX3" fmla="*/ 87369 w 1443659"/>
              <a:gd name="connsiteY3" fmla="*/ 11829 h 1704152"/>
              <a:gd name="connsiteX4" fmla="*/ 176079 w 1443659"/>
              <a:gd name="connsiteY4" fmla="*/ 707865 h 1704152"/>
              <a:gd name="connsiteX5" fmla="*/ 1390730 w 1443659"/>
              <a:gd name="connsiteY5" fmla="*/ 407614 h 1704152"/>
              <a:gd name="connsiteX6" fmla="*/ 1254253 w 1443659"/>
              <a:gd name="connsiteY6" fmla="*/ 1704152 h 1704152"/>
              <a:gd name="connsiteX7" fmla="*/ 558217 w 1443659"/>
              <a:gd name="connsiteY7" fmla="*/ 1704152 h 1704152"/>
              <a:gd name="connsiteX0" fmla="*/ 482647 w 1368089"/>
              <a:gd name="connsiteY0" fmla="*/ 1705811 h 1705811"/>
              <a:gd name="connsiteX1" fmla="*/ 1001261 w 1368089"/>
              <a:gd name="connsiteY1" fmla="*/ 532103 h 1705811"/>
              <a:gd name="connsiteX2" fmla="*/ 182396 w 1368089"/>
              <a:gd name="connsiteY2" fmla="*/ 927888 h 1705811"/>
              <a:gd name="connsiteX3" fmla="*/ 11799 w 1368089"/>
              <a:gd name="connsiteY3" fmla="*/ 13488 h 1705811"/>
              <a:gd name="connsiteX4" fmla="*/ 305226 w 1368089"/>
              <a:gd name="connsiteY4" fmla="*/ 600342 h 1705811"/>
              <a:gd name="connsiteX5" fmla="*/ 1315160 w 1368089"/>
              <a:gd name="connsiteY5" fmla="*/ 409273 h 1705811"/>
              <a:gd name="connsiteX6" fmla="*/ 1178683 w 1368089"/>
              <a:gd name="connsiteY6" fmla="*/ 1705811 h 1705811"/>
              <a:gd name="connsiteX7" fmla="*/ 482647 w 1368089"/>
              <a:gd name="connsiteY7" fmla="*/ 1705811 h 1705811"/>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305226 w 1368089"/>
              <a:gd name="connsiteY4" fmla="*/ 586854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55852 w 1368089"/>
              <a:gd name="connsiteY1" fmla="*/ 64144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42204 w 1368089"/>
              <a:gd name="connsiteY1" fmla="*/ 76427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63171 w 1287477"/>
              <a:gd name="connsiteY4" fmla="*/ 81636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69194 w 1351230"/>
              <a:gd name="connsiteY0" fmla="*/ 1722803 h 1722803"/>
              <a:gd name="connsiteX1" fmla="*/ 1128751 w 1351230"/>
              <a:gd name="connsiteY1" fmla="*/ 794755 h 1722803"/>
              <a:gd name="connsiteX2" fmla="*/ 268943 w 1351230"/>
              <a:gd name="connsiteY2" fmla="*/ 944880 h 1722803"/>
              <a:gd name="connsiteX3" fmla="*/ 14526 w 1351230"/>
              <a:gd name="connsiteY3" fmla="*/ 0 h 1722803"/>
              <a:gd name="connsiteX4" fmla="*/ 281204 w 1351230"/>
              <a:gd name="connsiteY4" fmla="*/ 778269 h 1722803"/>
              <a:gd name="connsiteX5" fmla="*/ 1102707 w 1351230"/>
              <a:gd name="connsiteY5" fmla="*/ 486430 h 1722803"/>
              <a:gd name="connsiteX6" fmla="*/ 1347116 w 1351230"/>
              <a:gd name="connsiteY6" fmla="*/ 671925 h 1722803"/>
              <a:gd name="connsiteX7" fmla="*/ 1265230 w 1351230"/>
              <a:gd name="connsiteY7" fmla="*/ 1722803 h 1722803"/>
              <a:gd name="connsiteX8" fmla="*/ 569194 w 1351230"/>
              <a:gd name="connsiteY8" fmla="*/ 1722803 h 1722803"/>
              <a:gd name="connsiteX0" fmla="*/ 618323 w 1400359"/>
              <a:gd name="connsiteY0" fmla="*/ 1722803 h 1722803"/>
              <a:gd name="connsiteX1" fmla="*/ 1177880 w 1400359"/>
              <a:gd name="connsiteY1" fmla="*/ 79475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586523 w 1368559"/>
              <a:gd name="connsiteY0" fmla="*/ 1761340 h 1761340"/>
              <a:gd name="connsiteX1" fmla="*/ 1031780 w 1368559"/>
              <a:gd name="connsiteY1" fmla="*/ 856152 h 1761340"/>
              <a:gd name="connsiteX2" fmla="*/ 286272 w 1368559"/>
              <a:gd name="connsiteY2" fmla="*/ 983417 h 1761340"/>
              <a:gd name="connsiteX3" fmla="*/ 42284 w 1368559"/>
              <a:gd name="connsiteY3" fmla="*/ 223977 h 1761340"/>
              <a:gd name="connsiteX4" fmla="*/ 31855 w 1368559"/>
              <a:gd name="connsiteY4" fmla="*/ 38537 h 1761340"/>
              <a:gd name="connsiteX5" fmla="*/ 298533 w 1368559"/>
              <a:gd name="connsiteY5" fmla="*/ 816806 h 1761340"/>
              <a:gd name="connsiteX6" fmla="*/ 1120036 w 1368559"/>
              <a:gd name="connsiteY6" fmla="*/ 524967 h 1761340"/>
              <a:gd name="connsiteX7" fmla="*/ 1364445 w 1368559"/>
              <a:gd name="connsiteY7" fmla="*/ 710462 h 1761340"/>
              <a:gd name="connsiteX8" fmla="*/ 1282559 w 1368559"/>
              <a:gd name="connsiteY8" fmla="*/ 1761340 h 1761340"/>
              <a:gd name="connsiteX9" fmla="*/ 586523 w 1368559"/>
              <a:gd name="connsiteY9" fmla="*/ 1761340 h 1761340"/>
              <a:gd name="connsiteX0" fmla="*/ 569156 w 1351192"/>
              <a:gd name="connsiteY0" fmla="*/ 1765374 h 1765374"/>
              <a:gd name="connsiteX1" fmla="*/ 1014413 w 1351192"/>
              <a:gd name="connsiteY1" fmla="*/ 860186 h 1765374"/>
              <a:gd name="connsiteX2" fmla="*/ 268905 w 1351192"/>
              <a:gd name="connsiteY2" fmla="*/ 987451 h 1765374"/>
              <a:gd name="connsiteX3" fmla="*/ 24917 w 1351192"/>
              <a:gd name="connsiteY3" fmla="*/ 228011 h 1765374"/>
              <a:gd name="connsiteX4" fmla="*/ 50206 w 1351192"/>
              <a:gd name="connsiteY4" fmla="*/ 37808 h 1765374"/>
              <a:gd name="connsiteX5" fmla="*/ 281166 w 1351192"/>
              <a:gd name="connsiteY5" fmla="*/ 820840 h 1765374"/>
              <a:gd name="connsiteX6" fmla="*/ 1102669 w 1351192"/>
              <a:gd name="connsiteY6" fmla="*/ 529001 h 1765374"/>
              <a:gd name="connsiteX7" fmla="*/ 1347078 w 1351192"/>
              <a:gd name="connsiteY7" fmla="*/ 714496 h 1765374"/>
              <a:gd name="connsiteX8" fmla="*/ 1265192 w 1351192"/>
              <a:gd name="connsiteY8" fmla="*/ 1765374 h 1765374"/>
              <a:gd name="connsiteX9" fmla="*/ 569156 w 1351192"/>
              <a:gd name="connsiteY9" fmla="*/ 1765374 h 1765374"/>
              <a:gd name="connsiteX0" fmla="*/ 576794 w 1358830"/>
              <a:gd name="connsiteY0" fmla="*/ 1727566 h 1727566"/>
              <a:gd name="connsiteX1" fmla="*/ 1022051 w 1358830"/>
              <a:gd name="connsiteY1" fmla="*/ 822378 h 1727566"/>
              <a:gd name="connsiteX2" fmla="*/ 276543 w 1358830"/>
              <a:gd name="connsiteY2" fmla="*/ 949643 h 1727566"/>
              <a:gd name="connsiteX3" fmla="*/ 32555 w 1358830"/>
              <a:gd name="connsiteY3" fmla="*/ 190203 h 1727566"/>
              <a:gd name="connsiteX4" fmla="*/ 57844 w 1358830"/>
              <a:gd name="connsiteY4" fmla="*/ 0 h 1727566"/>
              <a:gd name="connsiteX5" fmla="*/ 288804 w 1358830"/>
              <a:gd name="connsiteY5" fmla="*/ 783032 h 1727566"/>
              <a:gd name="connsiteX6" fmla="*/ 1110307 w 1358830"/>
              <a:gd name="connsiteY6" fmla="*/ 491193 h 1727566"/>
              <a:gd name="connsiteX7" fmla="*/ 1354716 w 1358830"/>
              <a:gd name="connsiteY7" fmla="*/ 676688 h 1727566"/>
              <a:gd name="connsiteX8" fmla="*/ 1272830 w 1358830"/>
              <a:gd name="connsiteY8" fmla="*/ 1727566 h 1727566"/>
              <a:gd name="connsiteX9" fmla="*/ 576794 w 1358830"/>
              <a:gd name="connsiteY9" fmla="*/ 1727566 h 1727566"/>
              <a:gd name="connsiteX0" fmla="*/ 763388 w 1545424"/>
              <a:gd name="connsiteY0" fmla="*/ 1799620 h 1799620"/>
              <a:gd name="connsiteX1" fmla="*/ 1208645 w 1545424"/>
              <a:gd name="connsiteY1" fmla="*/ 894432 h 1799620"/>
              <a:gd name="connsiteX2" fmla="*/ 463137 w 1545424"/>
              <a:gd name="connsiteY2" fmla="*/ 1021697 h 1799620"/>
              <a:gd name="connsiteX3" fmla="*/ 219149 w 1545424"/>
              <a:gd name="connsiteY3" fmla="*/ 262257 h 1799620"/>
              <a:gd name="connsiteX4" fmla="*/ 73 w 1545424"/>
              <a:gd name="connsiteY4" fmla="*/ 36038 h 1799620"/>
              <a:gd name="connsiteX5" fmla="*/ 244438 w 1545424"/>
              <a:gd name="connsiteY5" fmla="*/ 72054 h 1799620"/>
              <a:gd name="connsiteX6" fmla="*/ 475398 w 1545424"/>
              <a:gd name="connsiteY6" fmla="*/ 855086 h 1799620"/>
              <a:gd name="connsiteX7" fmla="*/ 1296901 w 1545424"/>
              <a:gd name="connsiteY7" fmla="*/ 563247 h 1799620"/>
              <a:gd name="connsiteX8" fmla="*/ 1541310 w 1545424"/>
              <a:gd name="connsiteY8" fmla="*/ 748742 h 1799620"/>
              <a:gd name="connsiteX9" fmla="*/ 1459424 w 1545424"/>
              <a:gd name="connsiteY9" fmla="*/ 1799620 h 1799620"/>
              <a:gd name="connsiteX10" fmla="*/ 763388 w 1545424"/>
              <a:gd name="connsiteY10" fmla="*/ 1799620 h 1799620"/>
              <a:gd name="connsiteX0" fmla="*/ 763870 w 1545906"/>
              <a:gd name="connsiteY0" fmla="*/ 1772670 h 1772670"/>
              <a:gd name="connsiteX1" fmla="*/ 1209127 w 1545906"/>
              <a:gd name="connsiteY1" fmla="*/ 867482 h 1772670"/>
              <a:gd name="connsiteX2" fmla="*/ 463619 w 1545906"/>
              <a:gd name="connsiteY2" fmla="*/ 994747 h 1772670"/>
              <a:gd name="connsiteX3" fmla="*/ 219631 w 1545906"/>
              <a:gd name="connsiteY3" fmla="*/ 235307 h 1772670"/>
              <a:gd name="connsiteX4" fmla="*/ 555 w 1545906"/>
              <a:gd name="connsiteY4" fmla="*/ 9088 h 1772670"/>
              <a:gd name="connsiteX5" fmla="*/ 212487 w 1545906"/>
              <a:gd name="connsiteY5" fmla="*/ 135295 h 1772670"/>
              <a:gd name="connsiteX6" fmla="*/ 244920 w 1545906"/>
              <a:gd name="connsiteY6" fmla="*/ 45104 h 1772670"/>
              <a:gd name="connsiteX7" fmla="*/ 475880 w 1545906"/>
              <a:gd name="connsiteY7" fmla="*/ 828136 h 1772670"/>
              <a:gd name="connsiteX8" fmla="*/ 1297383 w 1545906"/>
              <a:gd name="connsiteY8" fmla="*/ 536297 h 1772670"/>
              <a:gd name="connsiteX9" fmla="*/ 1541792 w 1545906"/>
              <a:gd name="connsiteY9" fmla="*/ 721792 h 1772670"/>
              <a:gd name="connsiteX10" fmla="*/ 1459906 w 1545906"/>
              <a:gd name="connsiteY10" fmla="*/ 1772670 h 1772670"/>
              <a:gd name="connsiteX11" fmla="*/ 763870 w 1545906"/>
              <a:gd name="connsiteY11" fmla="*/ 1772670 h 1772670"/>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894058"/>
              <a:gd name="connsiteY0" fmla="*/ 1770752 h 1770752"/>
              <a:gd name="connsiteX1" fmla="*/ 1209127 w 1894058"/>
              <a:gd name="connsiteY1" fmla="*/ 865564 h 1770752"/>
              <a:gd name="connsiteX2" fmla="*/ 463619 w 1894058"/>
              <a:gd name="connsiteY2" fmla="*/ 992829 h 1770752"/>
              <a:gd name="connsiteX3" fmla="*/ 219631 w 1894058"/>
              <a:gd name="connsiteY3" fmla="*/ 233389 h 1770752"/>
              <a:gd name="connsiteX4" fmla="*/ 555 w 1894058"/>
              <a:gd name="connsiteY4" fmla="*/ 7170 h 1770752"/>
              <a:gd name="connsiteX5" fmla="*/ 212487 w 1894058"/>
              <a:gd name="connsiteY5" fmla="*/ 133377 h 1770752"/>
              <a:gd name="connsiteX6" fmla="*/ 244920 w 1894058"/>
              <a:gd name="connsiteY6" fmla="*/ 43186 h 1770752"/>
              <a:gd name="connsiteX7" fmla="*/ 475880 w 1894058"/>
              <a:gd name="connsiteY7" fmla="*/ 826218 h 1770752"/>
              <a:gd name="connsiteX8" fmla="*/ 1297383 w 1894058"/>
              <a:gd name="connsiteY8" fmla="*/ 534379 h 1770752"/>
              <a:gd name="connsiteX9" fmla="*/ 1541792 w 1894058"/>
              <a:gd name="connsiteY9" fmla="*/ 719874 h 1770752"/>
              <a:gd name="connsiteX10" fmla="*/ 1893649 w 1894058"/>
              <a:gd name="connsiteY10" fmla="*/ 1095402 h 1770752"/>
              <a:gd name="connsiteX11" fmla="*/ 1459906 w 1894058"/>
              <a:gd name="connsiteY11" fmla="*/ 1770752 h 1770752"/>
              <a:gd name="connsiteX12" fmla="*/ 763870 w 1894058"/>
              <a:gd name="connsiteY12" fmla="*/ 1770752 h 1770752"/>
              <a:gd name="connsiteX0" fmla="*/ 763870 w 1896475"/>
              <a:gd name="connsiteY0" fmla="*/ 1770752 h 1770752"/>
              <a:gd name="connsiteX1" fmla="*/ 1209127 w 1896475"/>
              <a:gd name="connsiteY1" fmla="*/ 865564 h 1770752"/>
              <a:gd name="connsiteX2" fmla="*/ 463619 w 1896475"/>
              <a:gd name="connsiteY2" fmla="*/ 992829 h 1770752"/>
              <a:gd name="connsiteX3" fmla="*/ 219631 w 1896475"/>
              <a:gd name="connsiteY3" fmla="*/ 233389 h 1770752"/>
              <a:gd name="connsiteX4" fmla="*/ 555 w 1896475"/>
              <a:gd name="connsiteY4" fmla="*/ 7170 h 1770752"/>
              <a:gd name="connsiteX5" fmla="*/ 212487 w 1896475"/>
              <a:gd name="connsiteY5" fmla="*/ 133377 h 1770752"/>
              <a:gd name="connsiteX6" fmla="*/ 244920 w 1896475"/>
              <a:gd name="connsiteY6" fmla="*/ 43186 h 1770752"/>
              <a:gd name="connsiteX7" fmla="*/ 475880 w 1896475"/>
              <a:gd name="connsiteY7" fmla="*/ 826218 h 1770752"/>
              <a:gd name="connsiteX8" fmla="*/ 1297383 w 1896475"/>
              <a:gd name="connsiteY8" fmla="*/ 534379 h 1770752"/>
              <a:gd name="connsiteX9" fmla="*/ 1541792 w 1896475"/>
              <a:gd name="connsiteY9" fmla="*/ 719874 h 1770752"/>
              <a:gd name="connsiteX10" fmla="*/ 1498362 w 1896475"/>
              <a:gd name="connsiteY10" fmla="*/ 1281139 h 1770752"/>
              <a:gd name="connsiteX11" fmla="*/ 1893649 w 1896475"/>
              <a:gd name="connsiteY11" fmla="*/ 1095402 h 1770752"/>
              <a:gd name="connsiteX12" fmla="*/ 1459906 w 1896475"/>
              <a:gd name="connsiteY12" fmla="*/ 1770752 h 1770752"/>
              <a:gd name="connsiteX13" fmla="*/ 763870 w 1896475"/>
              <a:gd name="connsiteY13" fmla="*/ 1770752 h 1770752"/>
              <a:gd name="connsiteX0" fmla="*/ 763870 w 1917418"/>
              <a:gd name="connsiteY0" fmla="*/ 1770752 h 1770752"/>
              <a:gd name="connsiteX1" fmla="*/ 1209127 w 1917418"/>
              <a:gd name="connsiteY1" fmla="*/ 865564 h 1770752"/>
              <a:gd name="connsiteX2" fmla="*/ 463619 w 1917418"/>
              <a:gd name="connsiteY2" fmla="*/ 992829 h 1770752"/>
              <a:gd name="connsiteX3" fmla="*/ 219631 w 1917418"/>
              <a:gd name="connsiteY3" fmla="*/ 233389 h 1770752"/>
              <a:gd name="connsiteX4" fmla="*/ 555 w 1917418"/>
              <a:gd name="connsiteY4" fmla="*/ 7170 h 1770752"/>
              <a:gd name="connsiteX5" fmla="*/ 212487 w 1917418"/>
              <a:gd name="connsiteY5" fmla="*/ 133377 h 1770752"/>
              <a:gd name="connsiteX6" fmla="*/ 244920 w 1917418"/>
              <a:gd name="connsiteY6" fmla="*/ 43186 h 1770752"/>
              <a:gd name="connsiteX7" fmla="*/ 475880 w 1917418"/>
              <a:gd name="connsiteY7" fmla="*/ 826218 h 1770752"/>
              <a:gd name="connsiteX8" fmla="*/ 1297383 w 1917418"/>
              <a:gd name="connsiteY8" fmla="*/ 534379 h 1770752"/>
              <a:gd name="connsiteX9" fmla="*/ 1541792 w 1917418"/>
              <a:gd name="connsiteY9" fmla="*/ 719874 h 1770752"/>
              <a:gd name="connsiteX10" fmla="*/ 1498362 w 1917418"/>
              <a:gd name="connsiteY10" fmla="*/ 1281139 h 1770752"/>
              <a:gd name="connsiteX11" fmla="*/ 1850787 w 1917418"/>
              <a:gd name="connsiteY11" fmla="*/ 766789 h 1770752"/>
              <a:gd name="connsiteX12" fmla="*/ 1893649 w 1917418"/>
              <a:gd name="connsiteY12" fmla="*/ 1095402 h 1770752"/>
              <a:gd name="connsiteX13" fmla="*/ 1459906 w 1917418"/>
              <a:gd name="connsiteY13" fmla="*/ 1770752 h 1770752"/>
              <a:gd name="connsiteX14" fmla="*/ 763870 w 1917418"/>
              <a:gd name="connsiteY14" fmla="*/ 1770752 h 1770752"/>
              <a:gd name="connsiteX0" fmla="*/ 763870 w 1910464"/>
              <a:gd name="connsiteY0" fmla="*/ 1770752 h 1770752"/>
              <a:gd name="connsiteX1" fmla="*/ 1209127 w 1910464"/>
              <a:gd name="connsiteY1" fmla="*/ 865564 h 1770752"/>
              <a:gd name="connsiteX2" fmla="*/ 463619 w 1910464"/>
              <a:gd name="connsiteY2" fmla="*/ 992829 h 1770752"/>
              <a:gd name="connsiteX3" fmla="*/ 219631 w 1910464"/>
              <a:gd name="connsiteY3" fmla="*/ 233389 h 1770752"/>
              <a:gd name="connsiteX4" fmla="*/ 555 w 1910464"/>
              <a:gd name="connsiteY4" fmla="*/ 7170 h 1770752"/>
              <a:gd name="connsiteX5" fmla="*/ 212487 w 1910464"/>
              <a:gd name="connsiteY5" fmla="*/ 133377 h 1770752"/>
              <a:gd name="connsiteX6" fmla="*/ 244920 w 1910464"/>
              <a:gd name="connsiteY6" fmla="*/ 43186 h 1770752"/>
              <a:gd name="connsiteX7" fmla="*/ 475880 w 1910464"/>
              <a:gd name="connsiteY7" fmla="*/ 826218 h 1770752"/>
              <a:gd name="connsiteX8" fmla="*/ 1297383 w 1910464"/>
              <a:gd name="connsiteY8" fmla="*/ 534379 h 1770752"/>
              <a:gd name="connsiteX9" fmla="*/ 1541792 w 1910464"/>
              <a:gd name="connsiteY9" fmla="*/ 719874 h 1770752"/>
              <a:gd name="connsiteX10" fmla="*/ 1498362 w 1910464"/>
              <a:gd name="connsiteY10" fmla="*/ 1281139 h 1770752"/>
              <a:gd name="connsiteX11" fmla="*/ 1741248 w 1910464"/>
              <a:gd name="connsiteY11" fmla="*/ 1185889 h 1770752"/>
              <a:gd name="connsiteX12" fmla="*/ 1850787 w 1910464"/>
              <a:gd name="connsiteY12" fmla="*/ 766789 h 1770752"/>
              <a:gd name="connsiteX13" fmla="*/ 1893649 w 1910464"/>
              <a:gd name="connsiteY13" fmla="*/ 1095402 h 1770752"/>
              <a:gd name="connsiteX14" fmla="*/ 1459906 w 1910464"/>
              <a:gd name="connsiteY14" fmla="*/ 1770752 h 1770752"/>
              <a:gd name="connsiteX15" fmla="*/ 763870 w 1910464"/>
              <a:gd name="connsiteY15" fmla="*/ 1770752 h 1770752"/>
              <a:gd name="connsiteX0" fmla="*/ 763870 w 1909757"/>
              <a:gd name="connsiteY0" fmla="*/ 1770752 h 1770752"/>
              <a:gd name="connsiteX1" fmla="*/ 1209127 w 1909757"/>
              <a:gd name="connsiteY1" fmla="*/ 865564 h 1770752"/>
              <a:gd name="connsiteX2" fmla="*/ 463619 w 1909757"/>
              <a:gd name="connsiteY2" fmla="*/ 992829 h 1770752"/>
              <a:gd name="connsiteX3" fmla="*/ 219631 w 1909757"/>
              <a:gd name="connsiteY3" fmla="*/ 233389 h 1770752"/>
              <a:gd name="connsiteX4" fmla="*/ 555 w 1909757"/>
              <a:gd name="connsiteY4" fmla="*/ 7170 h 1770752"/>
              <a:gd name="connsiteX5" fmla="*/ 212487 w 1909757"/>
              <a:gd name="connsiteY5" fmla="*/ 133377 h 1770752"/>
              <a:gd name="connsiteX6" fmla="*/ 244920 w 1909757"/>
              <a:gd name="connsiteY6" fmla="*/ 43186 h 1770752"/>
              <a:gd name="connsiteX7" fmla="*/ 475880 w 1909757"/>
              <a:gd name="connsiteY7" fmla="*/ 826218 h 1770752"/>
              <a:gd name="connsiteX8" fmla="*/ 1297383 w 1909757"/>
              <a:gd name="connsiteY8" fmla="*/ 534379 h 1770752"/>
              <a:gd name="connsiteX9" fmla="*/ 1541792 w 1909757"/>
              <a:gd name="connsiteY9" fmla="*/ 719874 h 1770752"/>
              <a:gd name="connsiteX10" fmla="*/ 1498362 w 1909757"/>
              <a:gd name="connsiteY10" fmla="*/ 1281139 h 1770752"/>
              <a:gd name="connsiteX11" fmla="*/ 1741248 w 1909757"/>
              <a:gd name="connsiteY11" fmla="*/ 1185889 h 1770752"/>
              <a:gd name="connsiteX12" fmla="*/ 1850787 w 1909757"/>
              <a:gd name="connsiteY12" fmla="*/ 766789 h 1770752"/>
              <a:gd name="connsiteX13" fmla="*/ 1893649 w 1909757"/>
              <a:gd name="connsiteY13" fmla="*/ 1095402 h 1770752"/>
              <a:gd name="connsiteX14" fmla="*/ 1341198 w 1909757"/>
              <a:gd name="connsiteY14" fmla="*/ 1600227 h 1770752"/>
              <a:gd name="connsiteX15" fmla="*/ 1459906 w 1909757"/>
              <a:gd name="connsiteY15" fmla="*/ 1770752 h 1770752"/>
              <a:gd name="connsiteX16" fmla="*/ 763870 w 1909757"/>
              <a:gd name="connsiteY16" fmla="*/ 1770752 h 1770752"/>
              <a:gd name="connsiteX0" fmla="*/ 763870 w 1905704"/>
              <a:gd name="connsiteY0" fmla="*/ 1770752 h 1770752"/>
              <a:gd name="connsiteX1" fmla="*/ 1209127 w 1905704"/>
              <a:gd name="connsiteY1" fmla="*/ 865564 h 1770752"/>
              <a:gd name="connsiteX2" fmla="*/ 463619 w 1905704"/>
              <a:gd name="connsiteY2" fmla="*/ 992829 h 1770752"/>
              <a:gd name="connsiteX3" fmla="*/ 219631 w 1905704"/>
              <a:gd name="connsiteY3" fmla="*/ 233389 h 1770752"/>
              <a:gd name="connsiteX4" fmla="*/ 555 w 1905704"/>
              <a:gd name="connsiteY4" fmla="*/ 7170 h 1770752"/>
              <a:gd name="connsiteX5" fmla="*/ 212487 w 1905704"/>
              <a:gd name="connsiteY5" fmla="*/ 133377 h 1770752"/>
              <a:gd name="connsiteX6" fmla="*/ 244920 w 1905704"/>
              <a:gd name="connsiteY6" fmla="*/ 43186 h 1770752"/>
              <a:gd name="connsiteX7" fmla="*/ 475880 w 1905704"/>
              <a:gd name="connsiteY7" fmla="*/ 826218 h 1770752"/>
              <a:gd name="connsiteX8" fmla="*/ 1297383 w 1905704"/>
              <a:gd name="connsiteY8" fmla="*/ 534379 h 1770752"/>
              <a:gd name="connsiteX9" fmla="*/ 1541792 w 1905704"/>
              <a:gd name="connsiteY9" fmla="*/ 719874 h 1770752"/>
              <a:gd name="connsiteX10" fmla="*/ 1498362 w 1905704"/>
              <a:gd name="connsiteY10" fmla="*/ 1281139 h 1770752"/>
              <a:gd name="connsiteX11" fmla="*/ 1741248 w 1905704"/>
              <a:gd name="connsiteY11" fmla="*/ 1185889 h 1770752"/>
              <a:gd name="connsiteX12" fmla="*/ 1850787 w 1905704"/>
              <a:gd name="connsiteY12" fmla="*/ 766789 h 1770752"/>
              <a:gd name="connsiteX13" fmla="*/ 1893649 w 1905704"/>
              <a:gd name="connsiteY13" fmla="*/ 1095402 h 1770752"/>
              <a:gd name="connsiteX14" fmla="*/ 1712674 w 1905704"/>
              <a:gd name="connsiteY14" fmla="*/ 1414489 h 1770752"/>
              <a:gd name="connsiteX15" fmla="*/ 1341198 w 1905704"/>
              <a:gd name="connsiteY15" fmla="*/ 1600227 h 1770752"/>
              <a:gd name="connsiteX16" fmla="*/ 1459906 w 1905704"/>
              <a:gd name="connsiteY16" fmla="*/ 1770752 h 1770752"/>
              <a:gd name="connsiteX17" fmla="*/ 763870 w 1905704"/>
              <a:gd name="connsiteY17" fmla="*/ 1770752 h 1770752"/>
              <a:gd name="connsiteX0" fmla="*/ 763870 w 2284277"/>
              <a:gd name="connsiteY0" fmla="*/ 1770752 h 1770752"/>
              <a:gd name="connsiteX1" fmla="*/ 1209127 w 2284277"/>
              <a:gd name="connsiteY1" fmla="*/ 865564 h 1770752"/>
              <a:gd name="connsiteX2" fmla="*/ 463619 w 2284277"/>
              <a:gd name="connsiteY2" fmla="*/ 992829 h 1770752"/>
              <a:gd name="connsiteX3" fmla="*/ 219631 w 2284277"/>
              <a:gd name="connsiteY3" fmla="*/ 233389 h 1770752"/>
              <a:gd name="connsiteX4" fmla="*/ 555 w 2284277"/>
              <a:gd name="connsiteY4" fmla="*/ 7170 h 1770752"/>
              <a:gd name="connsiteX5" fmla="*/ 212487 w 2284277"/>
              <a:gd name="connsiteY5" fmla="*/ 133377 h 1770752"/>
              <a:gd name="connsiteX6" fmla="*/ 244920 w 2284277"/>
              <a:gd name="connsiteY6" fmla="*/ 43186 h 1770752"/>
              <a:gd name="connsiteX7" fmla="*/ 475880 w 2284277"/>
              <a:gd name="connsiteY7" fmla="*/ 826218 h 1770752"/>
              <a:gd name="connsiteX8" fmla="*/ 1297383 w 2284277"/>
              <a:gd name="connsiteY8" fmla="*/ 534379 h 1770752"/>
              <a:gd name="connsiteX9" fmla="*/ 1541792 w 2284277"/>
              <a:gd name="connsiteY9" fmla="*/ 719874 h 1770752"/>
              <a:gd name="connsiteX10" fmla="*/ 1498362 w 2284277"/>
              <a:gd name="connsiteY10" fmla="*/ 1281139 h 1770752"/>
              <a:gd name="connsiteX11" fmla="*/ 1741248 w 2284277"/>
              <a:gd name="connsiteY11" fmla="*/ 1185889 h 1770752"/>
              <a:gd name="connsiteX12" fmla="*/ 1850787 w 2284277"/>
              <a:gd name="connsiteY12" fmla="*/ 766789 h 1770752"/>
              <a:gd name="connsiteX13" fmla="*/ 2284174 w 2284277"/>
              <a:gd name="connsiteY13" fmla="*/ 938239 h 1770752"/>
              <a:gd name="connsiteX14" fmla="*/ 1893649 w 2284277"/>
              <a:gd name="connsiteY14" fmla="*/ 1095402 h 1770752"/>
              <a:gd name="connsiteX15" fmla="*/ 1712674 w 2284277"/>
              <a:gd name="connsiteY15" fmla="*/ 1414489 h 1770752"/>
              <a:gd name="connsiteX16" fmla="*/ 1341198 w 2284277"/>
              <a:gd name="connsiteY16" fmla="*/ 1600227 h 1770752"/>
              <a:gd name="connsiteX17" fmla="*/ 1459906 w 2284277"/>
              <a:gd name="connsiteY17" fmla="*/ 1770752 h 1770752"/>
              <a:gd name="connsiteX18" fmla="*/ 763870 w 2284277"/>
              <a:gd name="connsiteY18" fmla="*/ 1770752 h 1770752"/>
              <a:gd name="connsiteX0" fmla="*/ 763870 w 2285824"/>
              <a:gd name="connsiteY0" fmla="*/ 1770752 h 1770752"/>
              <a:gd name="connsiteX1" fmla="*/ 1209127 w 2285824"/>
              <a:gd name="connsiteY1" fmla="*/ 865564 h 1770752"/>
              <a:gd name="connsiteX2" fmla="*/ 463619 w 2285824"/>
              <a:gd name="connsiteY2" fmla="*/ 992829 h 1770752"/>
              <a:gd name="connsiteX3" fmla="*/ 219631 w 2285824"/>
              <a:gd name="connsiteY3" fmla="*/ 233389 h 1770752"/>
              <a:gd name="connsiteX4" fmla="*/ 555 w 2285824"/>
              <a:gd name="connsiteY4" fmla="*/ 7170 h 1770752"/>
              <a:gd name="connsiteX5" fmla="*/ 212487 w 2285824"/>
              <a:gd name="connsiteY5" fmla="*/ 133377 h 1770752"/>
              <a:gd name="connsiteX6" fmla="*/ 244920 w 2285824"/>
              <a:gd name="connsiteY6" fmla="*/ 43186 h 1770752"/>
              <a:gd name="connsiteX7" fmla="*/ 475880 w 2285824"/>
              <a:gd name="connsiteY7" fmla="*/ 826218 h 1770752"/>
              <a:gd name="connsiteX8" fmla="*/ 1297383 w 2285824"/>
              <a:gd name="connsiteY8" fmla="*/ 534379 h 1770752"/>
              <a:gd name="connsiteX9" fmla="*/ 1541792 w 2285824"/>
              <a:gd name="connsiteY9" fmla="*/ 719874 h 1770752"/>
              <a:gd name="connsiteX10" fmla="*/ 1498362 w 2285824"/>
              <a:gd name="connsiteY10" fmla="*/ 1281139 h 1770752"/>
              <a:gd name="connsiteX11" fmla="*/ 1741248 w 2285824"/>
              <a:gd name="connsiteY11" fmla="*/ 1185889 h 1770752"/>
              <a:gd name="connsiteX12" fmla="*/ 1850787 w 2285824"/>
              <a:gd name="connsiteY12" fmla="*/ 766789 h 1770752"/>
              <a:gd name="connsiteX13" fmla="*/ 1926987 w 2285824"/>
              <a:gd name="connsiteY13" fmla="*/ 985864 h 1770752"/>
              <a:gd name="connsiteX14" fmla="*/ 2284174 w 2285824"/>
              <a:gd name="connsiteY14" fmla="*/ 938239 h 1770752"/>
              <a:gd name="connsiteX15" fmla="*/ 1893649 w 2285824"/>
              <a:gd name="connsiteY15" fmla="*/ 1095402 h 1770752"/>
              <a:gd name="connsiteX16" fmla="*/ 1712674 w 2285824"/>
              <a:gd name="connsiteY16" fmla="*/ 1414489 h 1770752"/>
              <a:gd name="connsiteX17" fmla="*/ 1341198 w 2285824"/>
              <a:gd name="connsiteY17" fmla="*/ 1600227 h 1770752"/>
              <a:gd name="connsiteX18" fmla="*/ 1459906 w 2285824"/>
              <a:gd name="connsiteY18" fmla="*/ 1770752 h 1770752"/>
              <a:gd name="connsiteX19" fmla="*/ 763870 w 2285824"/>
              <a:gd name="connsiteY19" fmla="*/ 1770752 h 1770752"/>
              <a:gd name="connsiteX0" fmla="*/ 763870 w 2158274"/>
              <a:gd name="connsiteY0" fmla="*/ 1770752 h 1770752"/>
              <a:gd name="connsiteX1" fmla="*/ 1209127 w 2158274"/>
              <a:gd name="connsiteY1" fmla="*/ 865564 h 1770752"/>
              <a:gd name="connsiteX2" fmla="*/ 463619 w 2158274"/>
              <a:gd name="connsiteY2" fmla="*/ 992829 h 1770752"/>
              <a:gd name="connsiteX3" fmla="*/ 219631 w 2158274"/>
              <a:gd name="connsiteY3" fmla="*/ 233389 h 1770752"/>
              <a:gd name="connsiteX4" fmla="*/ 555 w 2158274"/>
              <a:gd name="connsiteY4" fmla="*/ 7170 h 1770752"/>
              <a:gd name="connsiteX5" fmla="*/ 212487 w 2158274"/>
              <a:gd name="connsiteY5" fmla="*/ 133377 h 1770752"/>
              <a:gd name="connsiteX6" fmla="*/ 244920 w 2158274"/>
              <a:gd name="connsiteY6" fmla="*/ 43186 h 1770752"/>
              <a:gd name="connsiteX7" fmla="*/ 475880 w 2158274"/>
              <a:gd name="connsiteY7" fmla="*/ 826218 h 1770752"/>
              <a:gd name="connsiteX8" fmla="*/ 1297383 w 2158274"/>
              <a:gd name="connsiteY8" fmla="*/ 534379 h 1770752"/>
              <a:gd name="connsiteX9" fmla="*/ 1541792 w 2158274"/>
              <a:gd name="connsiteY9" fmla="*/ 719874 h 1770752"/>
              <a:gd name="connsiteX10" fmla="*/ 1498362 w 2158274"/>
              <a:gd name="connsiteY10" fmla="*/ 1281139 h 1770752"/>
              <a:gd name="connsiteX11" fmla="*/ 1741248 w 2158274"/>
              <a:gd name="connsiteY11" fmla="*/ 1185889 h 1770752"/>
              <a:gd name="connsiteX12" fmla="*/ 1850787 w 2158274"/>
              <a:gd name="connsiteY12" fmla="*/ 766789 h 1770752"/>
              <a:gd name="connsiteX13" fmla="*/ 1926987 w 2158274"/>
              <a:gd name="connsiteY13" fmla="*/ 985864 h 1770752"/>
              <a:gd name="connsiteX14" fmla="*/ 2155586 w 2158274"/>
              <a:gd name="connsiteY14" fmla="*/ 819177 h 1770752"/>
              <a:gd name="connsiteX15" fmla="*/ 1893649 w 2158274"/>
              <a:gd name="connsiteY15" fmla="*/ 1095402 h 1770752"/>
              <a:gd name="connsiteX16" fmla="*/ 1712674 w 2158274"/>
              <a:gd name="connsiteY16" fmla="*/ 1414489 h 1770752"/>
              <a:gd name="connsiteX17" fmla="*/ 1341198 w 2158274"/>
              <a:gd name="connsiteY17" fmla="*/ 1600227 h 1770752"/>
              <a:gd name="connsiteX18" fmla="*/ 1459906 w 2158274"/>
              <a:gd name="connsiteY18" fmla="*/ 1770752 h 1770752"/>
              <a:gd name="connsiteX19" fmla="*/ 763870 w 2158274"/>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64587" h="1770752">
                <a:moveTo>
                  <a:pt x="763870" y="1770752"/>
                </a:moveTo>
                <a:cubicBezTo>
                  <a:pt x="545506" y="1645648"/>
                  <a:pt x="1162771" y="1325445"/>
                  <a:pt x="1209127" y="865564"/>
                </a:cubicBezTo>
                <a:cubicBezTo>
                  <a:pt x="1167570" y="707529"/>
                  <a:pt x="735437" y="1020124"/>
                  <a:pt x="463619" y="992829"/>
                </a:cubicBezTo>
                <a:cubicBezTo>
                  <a:pt x="287591" y="878735"/>
                  <a:pt x="262034" y="390869"/>
                  <a:pt x="219631" y="233389"/>
                </a:cubicBezTo>
                <a:cubicBezTo>
                  <a:pt x="174601" y="93322"/>
                  <a:pt x="-3660" y="38870"/>
                  <a:pt x="555" y="7170"/>
                </a:cubicBezTo>
                <a:cubicBezTo>
                  <a:pt x="-11351" y="-35692"/>
                  <a:pt x="171760" y="127374"/>
                  <a:pt x="212487" y="133377"/>
                </a:cubicBezTo>
                <a:cubicBezTo>
                  <a:pt x="253214" y="139380"/>
                  <a:pt x="290318" y="230131"/>
                  <a:pt x="244920" y="43186"/>
                </a:cubicBezTo>
                <a:cubicBezTo>
                  <a:pt x="352481" y="37369"/>
                  <a:pt x="280240" y="705691"/>
                  <a:pt x="475880" y="826218"/>
                </a:cubicBezTo>
                <a:cubicBezTo>
                  <a:pt x="640733" y="918720"/>
                  <a:pt x="1127351" y="563533"/>
                  <a:pt x="1297383" y="534379"/>
                </a:cubicBezTo>
                <a:cubicBezTo>
                  <a:pt x="1467415" y="505225"/>
                  <a:pt x="1475752" y="666058"/>
                  <a:pt x="1541792" y="719874"/>
                </a:cubicBezTo>
                <a:cubicBezTo>
                  <a:pt x="1607832" y="773690"/>
                  <a:pt x="1470676" y="1238395"/>
                  <a:pt x="1498362" y="1281139"/>
                </a:cubicBezTo>
                <a:cubicBezTo>
                  <a:pt x="1526049" y="1323883"/>
                  <a:pt x="1682511" y="1271614"/>
                  <a:pt x="1741248" y="1185889"/>
                </a:cubicBezTo>
                <a:cubicBezTo>
                  <a:pt x="1799985" y="1100164"/>
                  <a:pt x="1798399" y="829495"/>
                  <a:pt x="1850787" y="766789"/>
                </a:cubicBezTo>
                <a:cubicBezTo>
                  <a:pt x="1903175" y="704083"/>
                  <a:pt x="1854756" y="957289"/>
                  <a:pt x="1926987" y="985864"/>
                </a:cubicBezTo>
                <a:cubicBezTo>
                  <a:pt x="1999218" y="1014439"/>
                  <a:pt x="2144473" y="847752"/>
                  <a:pt x="2155586" y="819177"/>
                </a:cubicBezTo>
                <a:cubicBezTo>
                  <a:pt x="2219086" y="909665"/>
                  <a:pt x="1926986" y="1021583"/>
                  <a:pt x="1893649" y="1095402"/>
                </a:cubicBezTo>
                <a:cubicBezTo>
                  <a:pt x="1860312" y="1169221"/>
                  <a:pt x="1804749" y="1330352"/>
                  <a:pt x="1712674" y="1414489"/>
                </a:cubicBezTo>
                <a:cubicBezTo>
                  <a:pt x="1620599" y="1498627"/>
                  <a:pt x="1372213" y="1530531"/>
                  <a:pt x="1341198" y="1600227"/>
                </a:cubicBezTo>
                <a:cubicBezTo>
                  <a:pt x="1310183" y="1669923"/>
                  <a:pt x="1597402" y="1744712"/>
                  <a:pt x="1459906" y="1770752"/>
                </a:cubicBezTo>
                <a:lnTo>
                  <a:pt x="763870" y="1770752"/>
                </a:ln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rot="20465032">
            <a:off x="1737435" y="3874808"/>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0"/>
          <p:cNvSpPr/>
          <p:nvPr/>
        </p:nvSpPr>
        <p:spPr>
          <a:xfrm rot="20465032">
            <a:off x="2529515" y="2622640"/>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2"/>
          <p:cNvSpPr/>
          <p:nvPr/>
        </p:nvSpPr>
        <p:spPr>
          <a:xfrm rot="17579392">
            <a:off x="1878255" y="3095666"/>
            <a:ext cx="1625145" cy="1065376"/>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1625027 w 1626763"/>
              <a:gd name="connsiteY0" fmla="*/ 5320 h 1018320"/>
              <a:gd name="connsiteX1" fmla="*/ 1027614 w 1626763"/>
              <a:gd name="connsiteY1" fmla="*/ 434364 h 1018320"/>
              <a:gd name="connsiteX2" fmla="*/ 781546 w 1626763"/>
              <a:gd name="connsiteY2" fmla="*/ 802844 h 1018320"/>
              <a:gd name="connsiteX3" fmla="*/ 399540 w 1626763"/>
              <a:gd name="connsiteY3" fmla="*/ 911576 h 1018320"/>
              <a:gd name="connsiteX4" fmla="*/ 250629 w 1626763"/>
              <a:gd name="connsiteY4" fmla="*/ 1018320 h 1018320"/>
              <a:gd name="connsiteX5" fmla="*/ 0 w 1626763"/>
              <a:gd name="connsiteY5" fmla="*/ 932114 h 1018320"/>
              <a:gd name="connsiteX6" fmla="*/ 708721 w 1626763"/>
              <a:gd name="connsiteY6" fmla="*/ 688691 h 1018320"/>
              <a:gd name="connsiteX7" fmla="*/ 938329 w 1626763"/>
              <a:gd name="connsiteY7" fmla="*/ 437442 h 1018320"/>
              <a:gd name="connsiteX8" fmla="*/ 1625027 w 1626763"/>
              <a:gd name="connsiteY8" fmla="*/ 5320 h 1018320"/>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938329 w 1627041"/>
              <a:gd name="connsiteY7" fmla="*/ 437299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10376 h 1023376"/>
              <a:gd name="connsiteX1" fmla="*/ 1115121 w 1627041"/>
              <a:gd name="connsiteY1" fmla="*/ 450578 h 1023376"/>
              <a:gd name="connsiteX2" fmla="*/ 781546 w 1627041"/>
              <a:gd name="connsiteY2" fmla="*/ 807900 h 1023376"/>
              <a:gd name="connsiteX3" fmla="*/ 399540 w 1627041"/>
              <a:gd name="connsiteY3" fmla="*/ 916632 h 1023376"/>
              <a:gd name="connsiteX4" fmla="*/ 250629 w 1627041"/>
              <a:gd name="connsiteY4" fmla="*/ 1023376 h 1023376"/>
              <a:gd name="connsiteX5" fmla="*/ 0 w 1627041"/>
              <a:gd name="connsiteY5" fmla="*/ 937170 h 1023376"/>
              <a:gd name="connsiteX6" fmla="*/ 708721 w 1627041"/>
              <a:gd name="connsiteY6" fmla="*/ 693747 h 1023376"/>
              <a:gd name="connsiteX7" fmla="*/ 1007058 w 1627041"/>
              <a:gd name="connsiteY7" fmla="*/ 344360 h 1023376"/>
              <a:gd name="connsiteX8" fmla="*/ 1625027 w 1627041"/>
              <a:gd name="connsiteY8" fmla="*/ 10376 h 1023376"/>
              <a:gd name="connsiteX0" fmla="*/ 1625027 w 1625208"/>
              <a:gd name="connsiteY0" fmla="*/ 10376 h 1023376"/>
              <a:gd name="connsiteX1" fmla="*/ 1115121 w 1625208"/>
              <a:gd name="connsiteY1" fmla="*/ 450578 h 1023376"/>
              <a:gd name="connsiteX2" fmla="*/ 781546 w 1625208"/>
              <a:gd name="connsiteY2" fmla="*/ 807900 h 1023376"/>
              <a:gd name="connsiteX3" fmla="*/ 399540 w 1625208"/>
              <a:gd name="connsiteY3" fmla="*/ 916632 h 1023376"/>
              <a:gd name="connsiteX4" fmla="*/ 250629 w 1625208"/>
              <a:gd name="connsiteY4" fmla="*/ 1023376 h 1023376"/>
              <a:gd name="connsiteX5" fmla="*/ 0 w 1625208"/>
              <a:gd name="connsiteY5" fmla="*/ 937170 h 1023376"/>
              <a:gd name="connsiteX6" fmla="*/ 708721 w 1625208"/>
              <a:gd name="connsiteY6" fmla="*/ 693747 h 1023376"/>
              <a:gd name="connsiteX7" fmla="*/ 1007058 w 1625208"/>
              <a:gd name="connsiteY7" fmla="*/ 344360 h 1023376"/>
              <a:gd name="connsiteX8" fmla="*/ 1625027 w 1625208"/>
              <a:gd name="connsiteY8" fmla="*/ 10376 h 1023376"/>
              <a:gd name="connsiteX0" fmla="*/ 1625027 w 1625208"/>
              <a:gd name="connsiteY0" fmla="*/ 8717 h 1021717"/>
              <a:gd name="connsiteX1" fmla="*/ 1115121 w 1625208"/>
              <a:gd name="connsiteY1" fmla="*/ 448919 h 1021717"/>
              <a:gd name="connsiteX2" fmla="*/ 781546 w 1625208"/>
              <a:gd name="connsiteY2" fmla="*/ 806241 h 1021717"/>
              <a:gd name="connsiteX3" fmla="*/ 399540 w 1625208"/>
              <a:gd name="connsiteY3" fmla="*/ 914973 h 1021717"/>
              <a:gd name="connsiteX4" fmla="*/ 250629 w 1625208"/>
              <a:gd name="connsiteY4" fmla="*/ 1021717 h 1021717"/>
              <a:gd name="connsiteX5" fmla="*/ 0 w 1625208"/>
              <a:gd name="connsiteY5" fmla="*/ 935511 h 1021717"/>
              <a:gd name="connsiteX6" fmla="*/ 708721 w 1625208"/>
              <a:gd name="connsiteY6" fmla="*/ 692088 h 1021717"/>
              <a:gd name="connsiteX7" fmla="*/ 1042665 w 1625208"/>
              <a:gd name="connsiteY7" fmla="*/ 410369 h 1021717"/>
              <a:gd name="connsiteX8" fmla="*/ 1625027 w 1625208"/>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08721 w 1625210"/>
              <a:gd name="connsiteY6" fmla="*/ 692088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461718 w 1625210"/>
              <a:gd name="connsiteY3" fmla="*/ 1012755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50364"/>
              <a:gd name="connsiteX1" fmla="*/ 1120791 w 1625210"/>
              <a:gd name="connsiteY1" fmla="*/ 494799 h 1050364"/>
              <a:gd name="connsiteX2" fmla="*/ 823355 w 1625210"/>
              <a:gd name="connsiteY2" fmla="*/ 1002336 h 1050364"/>
              <a:gd name="connsiteX3" fmla="*/ 250629 w 1625210"/>
              <a:gd name="connsiteY3" fmla="*/ 1021717 h 1050364"/>
              <a:gd name="connsiteX4" fmla="*/ 0 w 1625210"/>
              <a:gd name="connsiteY4" fmla="*/ 935511 h 1050364"/>
              <a:gd name="connsiteX5" fmla="*/ 780468 w 1625210"/>
              <a:gd name="connsiteY5" fmla="*/ 909971 h 1050364"/>
              <a:gd name="connsiteX6" fmla="*/ 1042665 w 1625210"/>
              <a:gd name="connsiteY6" fmla="*/ 410369 h 1050364"/>
              <a:gd name="connsiteX7" fmla="*/ 1625027 w 1625210"/>
              <a:gd name="connsiteY7" fmla="*/ 8717 h 1050364"/>
              <a:gd name="connsiteX0" fmla="*/ 1625027 w 1625210"/>
              <a:gd name="connsiteY0" fmla="*/ 9090 h 1050737"/>
              <a:gd name="connsiteX1" fmla="*/ 1120791 w 1625210"/>
              <a:gd name="connsiteY1" fmla="*/ 495172 h 1050737"/>
              <a:gd name="connsiteX2" fmla="*/ 823355 w 1625210"/>
              <a:gd name="connsiteY2" fmla="*/ 1002709 h 1050737"/>
              <a:gd name="connsiteX3" fmla="*/ 250629 w 1625210"/>
              <a:gd name="connsiteY3" fmla="*/ 1022090 h 1050737"/>
              <a:gd name="connsiteX4" fmla="*/ 0 w 1625210"/>
              <a:gd name="connsiteY4" fmla="*/ 935884 h 1050737"/>
              <a:gd name="connsiteX5" fmla="*/ 780468 w 1625210"/>
              <a:gd name="connsiteY5" fmla="*/ 910344 h 1050737"/>
              <a:gd name="connsiteX6" fmla="*/ 855957 w 1625210"/>
              <a:gd name="connsiteY6" fmla="*/ 393386 h 1050737"/>
              <a:gd name="connsiteX7" fmla="*/ 1625027 w 1625210"/>
              <a:gd name="connsiteY7" fmla="*/ 9090 h 1050737"/>
              <a:gd name="connsiteX0" fmla="*/ 1625027 w 1625165"/>
              <a:gd name="connsiteY0" fmla="*/ 9090 h 1050737"/>
              <a:gd name="connsiteX1" fmla="*/ 961716 w 1625165"/>
              <a:gd name="connsiteY1" fmla="*/ 445398 h 1050737"/>
              <a:gd name="connsiteX2" fmla="*/ 823355 w 1625165"/>
              <a:gd name="connsiteY2" fmla="*/ 1002709 h 1050737"/>
              <a:gd name="connsiteX3" fmla="*/ 250629 w 1625165"/>
              <a:gd name="connsiteY3" fmla="*/ 1022090 h 1050737"/>
              <a:gd name="connsiteX4" fmla="*/ 0 w 1625165"/>
              <a:gd name="connsiteY4" fmla="*/ 935884 h 1050737"/>
              <a:gd name="connsiteX5" fmla="*/ 780468 w 1625165"/>
              <a:gd name="connsiteY5" fmla="*/ 910344 h 1050737"/>
              <a:gd name="connsiteX6" fmla="*/ 855957 w 1625165"/>
              <a:gd name="connsiteY6" fmla="*/ 393386 h 1050737"/>
              <a:gd name="connsiteX7" fmla="*/ 1625027 w 1625165"/>
              <a:gd name="connsiteY7" fmla="*/ 9090 h 1050737"/>
              <a:gd name="connsiteX0" fmla="*/ 1625027 w 1625165"/>
              <a:gd name="connsiteY0" fmla="*/ 23729 h 1065376"/>
              <a:gd name="connsiteX1" fmla="*/ 961716 w 1625165"/>
              <a:gd name="connsiteY1" fmla="*/ 460037 h 1065376"/>
              <a:gd name="connsiteX2" fmla="*/ 823355 w 1625165"/>
              <a:gd name="connsiteY2" fmla="*/ 1017348 h 1065376"/>
              <a:gd name="connsiteX3" fmla="*/ 250629 w 1625165"/>
              <a:gd name="connsiteY3" fmla="*/ 1036729 h 1065376"/>
              <a:gd name="connsiteX4" fmla="*/ 0 w 1625165"/>
              <a:gd name="connsiteY4" fmla="*/ 950523 h 1065376"/>
              <a:gd name="connsiteX5" fmla="*/ 780468 w 1625165"/>
              <a:gd name="connsiteY5" fmla="*/ 924983 h 1065376"/>
              <a:gd name="connsiteX6" fmla="*/ 692627 w 1625165"/>
              <a:gd name="connsiteY6" fmla="*/ 153120 h 1065376"/>
              <a:gd name="connsiteX7" fmla="*/ 1625027 w 162516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780468 w 1625145"/>
              <a:gd name="connsiteY5" fmla="*/ 924983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696325 w 1625145"/>
              <a:gd name="connsiteY5" fmla="*/ 905499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1155827 w 1625145"/>
              <a:gd name="connsiteY2" fmla="*/ 506458 h 1065376"/>
              <a:gd name="connsiteX3" fmla="*/ 823355 w 1625145"/>
              <a:gd name="connsiteY3" fmla="*/ 1017348 h 1065376"/>
              <a:gd name="connsiteX4" fmla="*/ 250629 w 1625145"/>
              <a:gd name="connsiteY4" fmla="*/ 1036729 h 1065376"/>
              <a:gd name="connsiteX5" fmla="*/ 0 w 1625145"/>
              <a:gd name="connsiteY5" fmla="*/ 950523 h 1065376"/>
              <a:gd name="connsiteX6" fmla="*/ 696325 w 1625145"/>
              <a:gd name="connsiteY6" fmla="*/ 905499 h 1065376"/>
              <a:gd name="connsiteX7" fmla="*/ 692627 w 1625145"/>
              <a:gd name="connsiteY7" fmla="*/ 153120 h 1065376"/>
              <a:gd name="connsiteX8" fmla="*/ 1625027 w 1625145"/>
              <a:gd name="connsiteY8"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23355 w 1625145"/>
              <a:gd name="connsiteY4" fmla="*/ 1017348 h 1065376"/>
              <a:gd name="connsiteX5" fmla="*/ 250629 w 1625145"/>
              <a:gd name="connsiteY5" fmla="*/ 1036729 h 1065376"/>
              <a:gd name="connsiteX6" fmla="*/ 0 w 1625145"/>
              <a:gd name="connsiteY6" fmla="*/ 950523 h 1065376"/>
              <a:gd name="connsiteX7" fmla="*/ 696325 w 1625145"/>
              <a:gd name="connsiteY7" fmla="*/ 905499 h 1065376"/>
              <a:gd name="connsiteX8" fmla="*/ 692627 w 1625145"/>
              <a:gd name="connsiteY8" fmla="*/ 153120 h 1065376"/>
              <a:gd name="connsiteX9" fmla="*/ 1625027 w 1625145"/>
              <a:gd name="connsiteY9"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1405957 w 1625145"/>
              <a:gd name="connsiteY4" fmla="*/ 738332 h 1065376"/>
              <a:gd name="connsiteX5" fmla="*/ 823355 w 1625145"/>
              <a:gd name="connsiteY5" fmla="*/ 1017348 h 1065376"/>
              <a:gd name="connsiteX6" fmla="*/ 250629 w 1625145"/>
              <a:gd name="connsiteY6" fmla="*/ 1036729 h 1065376"/>
              <a:gd name="connsiteX7" fmla="*/ 0 w 1625145"/>
              <a:gd name="connsiteY7" fmla="*/ 950523 h 1065376"/>
              <a:gd name="connsiteX8" fmla="*/ 696325 w 1625145"/>
              <a:gd name="connsiteY8" fmla="*/ 905499 h 1065376"/>
              <a:gd name="connsiteX9" fmla="*/ 692627 w 1625145"/>
              <a:gd name="connsiteY9" fmla="*/ 153120 h 1065376"/>
              <a:gd name="connsiteX10" fmla="*/ 1625027 w 1625145"/>
              <a:gd name="connsiteY10"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96325 w 1625145"/>
              <a:gd name="connsiteY9" fmla="*/ 905499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405957 w 1625145"/>
              <a:gd name="connsiteY6" fmla="*/ 738332 h 1065376"/>
              <a:gd name="connsiteX7" fmla="*/ 823355 w 1625145"/>
              <a:gd name="connsiteY7" fmla="*/ 1017348 h 1065376"/>
              <a:gd name="connsiteX8" fmla="*/ 250629 w 1625145"/>
              <a:gd name="connsiteY8" fmla="*/ 1036729 h 1065376"/>
              <a:gd name="connsiteX9" fmla="*/ 0 w 1625145"/>
              <a:gd name="connsiteY9" fmla="*/ 950523 h 1065376"/>
              <a:gd name="connsiteX10" fmla="*/ 650621 w 1625145"/>
              <a:gd name="connsiteY10" fmla="*/ 862808 h 1065376"/>
              <a:gd name="connsiteX11" fmla="*/ 692627 w 1625145"/>
              <a:gd name="connsiteY11" fmla="*/ 153120 h 1065376"/>
              <a:gd name="connsiteX12" fmla="*/ 1625027 w 1625145"/>
              <a:gd name="connsiteY12"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148016 w 1625145"/>
              <a:gd name="connsiteY6" fmla="*/ 790860 h 1065376"/>
              <a:gd name="connsiteX7" fmla="*/ 1405957 w 1625145"/>
              <a:gd name="connsiteY7" fmla="*/ 738332 h 1065376"/>
              <a:gd name="connsiteX8" fmla="*/ 823355 w 1625145"/>
              <a:gd name="connsiteY8" fmla="*/ 1017348 h 1065376"/>
              <a:gd name="connsiteX9" fmla="*/ 250629 w 1625145"/>
              <a:gd name="connsiteY9" fmla="*/ 1036729 h 1065376"/>
              <a:gd name="connsiteX10" fmla="*/ 0 w 1625145"/>
              <a:gd name="connsiteY10" fmla="*/ 950523 h 1065376"/>
              <a:gd name="connsiteX11" fmla="*/ 650621 w 1625145"/>
              <a:gd name="connsiteY11" fmla="*/ 862808 h 1065376"/>
              <a:gd name="connsiteX12" fmla="*/ 692627 w 1625145"/>
              <a:gd name="connsiteY12" fmla="*/ 153120 h 1065376"/>
              <a:gd name="connsiteX13" fmla="*/ 1625027 w 1625145"/>
              <a:gd name="connsiteY13"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995166 w 1625145"/>
              <a:gd name="connsiteY5" fmla="*/ 863469 h 1065376"/>
              <a:gd name="connsiteX6" fmla="*/ 1234481 w 1625145"/>
              <a:gd name="connsiteY6" fmla="*/ 659330 h 1065376"/>
              <a:gd name="connsiteX7" fmla="*/ 1148016 w 1625145"/>
              <a:gd name="connsiteY7" fmla="*/ 790860 h 1065376"/>
              <a:gd name="connsiteX8" fmla="*/ 1405957 w 1625145"/>
              <a:gd name="connsiteY8" fmla="*/ 738332 h 1065376"/>
              <a:gd name="connsiteX9" fmla="*/ 823355 w 1625145"/>
              <a:gd name="connsiteY9" fmla="*/ 1017348 h 1065376"/>
              <a:gd name="connsiteX10" fmla="*/ 250629 w 1625145"/>
              <a:gd name="connsiteY10" fmla="*/ 1036729 h 1065376"/>
              <a:gd name="connsiteX11" fmla="*/ 0 w 1625145"/>
              <a:gd name="connsiteY11" fmla="*/ 950523 h 1065376"/>
              <a:gd name="connsiteX12" fmla="*/ 650621 w 1625145"/>
              <a:gd name="connsiteY12" fmla="*/ 862808 h 1065376"/>
              <a:gd name="connsiteX13" fmla="*/ 692627 w 1625145"/>
              <a:gd name="connsiteY13" fmla="*/ 153120 h 1065376"/>
              <a:gd name="connsiteX14" fmla="*/ 1625027 w 1625145"/>
              <a:gd name="connsiteY14" fmla="*/ 23729 h 10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5145" h="1065376">
                <a:moveTo>
                  <a:pt x="1625027" y="23729"/>
                </a:moveTo>
                <a:cubicBezTo>
                  <a:pt x="1636018" y="133890"/>
                  <a:pt x="877292" y="102977"/>
                  <a:pt x="848341" y="225326"/>
                </a:cubicBezTo>
                <a:cubicBezTo>
                  <a:pt x="744101" y="282339"/>
                  <a:pt x="804504" y="662791"/>
                  <a:pt x="855752" y="709646"/>
                </a:cubicBezTo>
                <a:cubicBezTo>
                  <a:pt x="907000" y="756501"/>
                  <a:pt x="1092853" y="512482"/>
                  <a:pt x="1155827" y="506458"/>
                </a:cubicBezTo>
                <a:cubicBezTo>
                  <a:pt x="1218801" y="500434"/>
                  <a:pt x="888510" y="810568"/>
                  <a:pt x="863549" y="858091"/>
                </a:cubicBezTo>
                <a:cubicBezTo>
                  <a:pt x="838588" y="905614"/>
                  <a:pt x="933344" y="896596"/>
                  <a:pt x="995166" y="863469"/>
                </a:cubicBezTo>
                <a:cubicBezTo>
                  <a:pt x="1056988" y="830342"/>
                  <a:pt x="1210822" y="659452"/>
                  <a:pt x="1234481" y="659330"/>
                </a:cubicBezTo>
                <a:cubicBezTo>
                  <a:pt x="1258140" y="659208"/>
                  <a:pt x="1119437" y="777693"/>
                  <a:pt x="1148016" y="790860"/>
                </a:cubicBezTo>
                <a:cubicBezTo>
                  <a:pt x="1176595" y="804027"/>
                  <a:pt x="1492661" y="679858"/>
                  <a:pt x="1405957" y="738332"/>
                </a:cubicBezTo>
                <a:cubicBezTo>
                  <a:pt x="1319253" y="796806"/>
                  <a:pt x="958397" y="962125"/>
                  <a:pt x="823355" y="1017348"/>
                </a:cubicBezTo>
                <a:cubicBezTo>
                  <a:pt x="678328" y="1105168"/>
                  <a:pt x="387855" y="1047867"/>
                  <a:pt x="250629" y="1036729"/>
                </a:cubicBezTo>
                <a:lnTo>
                  <a:pt x="0" y="950523"/>
                </a:lnTo>
                <a:cubicBezTo>
                  <a:pt x="176559" y="788821"/>
                  <a:pt x="412487" y="922909"/>
                  <a:pt x="650621" y="862808"/>
                </a:cubicBezTo>
                <a:cubicBezTo>
                  <a:pt x="821890" y="766508"/>
                  <a:pt x="649999" y="255930"/>
                  <a:pt x="692627" y="153120"/>
                </a:cubicBezTo>
                <a:cubicBezTo>
                  <a:pt x="735255" y="50310"/>
                  <a:pt x="1561741" y="-46017"/>
                  <a:pt x="1625027" y="23729"/>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10"/>
          <p:cNvSpPr/>
          <p:nvPr/>
        </p:nvSpPr>
        <p:spPr>
          <a:xfrm rot="20465032">
            <a:off x="1844839" y="3205578"/>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12"/>
          <p:cNvSpPr/>
          <p:nvPr/>
        </p:nvSpPr>
        <p:spPr>
          <a:xfrm flipH="1">
            <a:off x="1795323" y="2982421"/>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10"/>
          <p:cNvSpPr/>
          <p:nvPr/>
        </p:nvSpPr>
        <p:spPr>
          <a:xfrm rot="2493324" flipH="1">
            <a:off x="1652227" y="3094198"/>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10"/>
          <p:cNvSpPr/>
          <p:nvPr/>
        </p:nvSpPr>
        <p:spPr>
          <a:xfrm rot="768465">
            <a:off x="3923962" y="4127306"/>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10"/>
          <p:cNvSpPr/>
          <p:nvPr/>
        </p:nvSpPr>
        <p:spPr>
          <a:xfrm rot="19468491">
            <a:off x="3868477" y="3970281"/>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10"/>
          <p:cNvSpPr/>
          <p:nvPr/>
        </p:nvSpPr>
        <p:spPr>
          <a:xfrm rot="2038944" flipH="1">
            <a:off x="2570085" y="3339390"/>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10"/>
          <p:cNvSpPr/>
          <p:nvPr/>
        </p:nvSpPr>
        <p:spPr>
          <a:xfrm rot="2038944" flipH="1">
            <a:off x="2909575" y="3096529"/>
            <a:ext cx="235059" cy="136901"/>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10"/>
          <p:cNvSpPr/>
          <p:nvPr/>
        </p:nvSpPr>
        <p:spPr>
          <a:xfrm rot="19725041">
            <a:off x="1326527" y="2940221"/>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12"/>
          <p:cNvSpPr/>
          <p:nvPr/>
        </p:nvSpPr>
        <p:spPr>
          <a:xfrm rot="20860009" flipH="1">
            <a:off x="1353916" y="2949984"/>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10"/>
          <p:cNvSpPr/>
          <p:nvPr/>
        </p:nvSpPr>
        <p:spPr>
          <a:xfrm flipH="1">
            <a:off x="1232748" y="3295397"/>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10"/>
          <p:cNvSpPr/>
          <p:nvPr/>
        </p:nvSpPr>
        <p:spPr>
          <a:xfrm rot="20465032">
            <a:off x="2505192" y="4043040"/>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12"/>
          <p:cNvSpPr/>
          <p:nvPr/>
        </p:nvSpPr>
        <p:spPr>
          <a:xfrm rot="18988596">
            <a:off x="2020183" y="3907190"/>
            <a:ext cx="609819" cy="621920"/>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1040442"/>
              <a:gd name="connsiteX1" fmla="*/ 1027614 w 1034988"/>
              <a:gd name="connsiteY1" fmla="*/ 371930 h 1040442"/>
              <a:gd name="connsiteX2" fmla="*/ 781546 w 1034988"/>
              <a:gd name="connsiteY2" fmla="*/ 778510 h 1040442"/>
              <a:gd name="connsiteX3" fmla="*/ 378108 w 1034988"/>
              <a:gd name="connsiteY3" fmla="*/ 820567 h 1040442"/>
              <a:gd name="connsiteX4" fmla="*/ 459222 w 1034988"/>
              <a:gd name="connsiteY4" fmla="*/ 1040442 h 1040442"/>
              <a:gd name="connsiteX5" fmla="*/ 0 w 1034988"/>
              <a:gd name="connsiteY5" fmla="*/ 869680 h 1040442"/>
              <a:gd name="connsiteX6" fmla="*/ 720627 w 1034988"/>
              <a:gd name="connsiteY6" fmla="*/ 690550 h 1040442"/>
              <a:gd name="connsiteX7" fmla="*/ 938329 w 1034988"/>
              <a:gd name="connsiteY7" fmla="*/ 375008 h 1040442"/>
              <a:gd name="connsiteX8" fmla="*/ 955253 w 1034988"/>
              <a:gd name="connsiteY8" fmla="*/ 6316 h 1040442"/>
              <a:gd name="connsiteX0" fmla="*/ 940089 w 1019824"/>
              <a:gd name="connsiteY0" fmla="*/ 6316 h 1040442"/>
              <a:gd name="connsiteX1" fmla="*/ 1012450 w 1019824"/>
              <a:gd name="connsiteY1" fmla="*/ 371930 h 1040442"/>
              <a:gd name="connsiteX2" fmla="*/ 766382 w 1019824"/>
              <a:gd name="connsiteY2" fmla="*/ 778510 h 1040442"/>
              <a:gd name="connsiteX3" fmla="*/ 362944 w 1019824"/>
              <a:gd name="connsiteY3" fmla="*/ 820567 h 1040442"/>
              <a:gd name="connsiteX4" fmla="*/ 444058 w 1019824"/>
              <a:gd name="connsiteY4" fmla="*/ 1040442 h 1040442"/>
              <a:gd name="connsiteX5" fmla="*/ -1 w 1019824"/>
              <a:gd name="connsiteY5" fmla="*/ 743059 h 1040442"/>
              <a:gd name="connsiteX6" fmla="*/ 705463 w 1019824"/>
              <a:gd name="connsiteY6" fmla="*/ 690550 h 1040442"/>
              <a:gd name="connsiteX7" fmla="*/ 923165 w 1019824"/>
              <a:gd name="connsiteY7" fmla="*/ 375008 h 1040442"/>
              <a:gd name="connsiteX8" fmla="*/ 940089 w 1019824"/>
              <a:gd name="connsiteY8" fmla="*/ 6316 h 1040442"/>
              <a:gd name="connsiteX0" fmla="*/ 940091 w 1019826"/>
              <a:gd name="connsiteY0" fmla="*/ 6316 h 1040442"/>
              <a:gd name="connsiteX1" fmla="*/ 1012452 w 1019826"/>
              <a:gd name="connsiteY1" fmla="*/ 371930 h 1040442"/>
              <a:gd name="connsiteX2" fmla="*/ 766384 w 1019826"/>
              <a:gd name="connsiteY2" fmla="*/ 778510 h 1040442"/>
              <a:gd name="connsiteX3" fmla="*/ 454502 w 1019826"/>
              <a:gd name="connsiteY3" fmla="*/ 782200 h 1040442"/>
              <a:gd name="connsiteX4" fmla="*/ 444060 w 1019826"/>
              <a:gd name="connsiteY4" fmla="*/ 1040442 h 1040442"/>
              <a:gd name="connsiteX5" fmla="*/ 1 w 1019826"/>
              <a:gd name="connsiteY5" fmla="*/ 743059 h 1040442"/>
              <a:gd name="connsiteX6" fmla="*/ 705465 w 1019826"/>
              <a:gd name="connsiteY6" fmla="*/ 690550 h 1040442"/>
              <a:gd name="connsiteX7" fmla="*/ 923167 w 1019826"/>
              <a:gd name="connsiteY7" fmla="*/ 375008 h 1040442"/>
              <a:gd name="connsiteX8" fmla="*/ 940091 w 1019826"/>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79548 w 1044872"/>
              <a:gd name="connsiteY3" fmla="*/ 78220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94524 w 1044872"/>
              <a:gd name="connsiteY3" fmla="*/ 80155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620 w 1045355"/>
              <a:gd name="connsiteY0" fmla="*/ 6316 h 1040442"/>
              <a:gd name="connsiteX1" fmla="*/ 1037981 w 1045355"/>
              <a:gd name="connsiteY1" fmla="*/ 371930 h 1040442"/>
              <a:gd name="connsiteX2" fmla="*/ 791913 w 1045355"/>
              <a:gd name="connsiteY2" fmla="*/ 778510 h 1040442"/>
              <a:gd name="connsiteX3" fmla="*/ 495007 w 1045355"/>
              <a:gd name="connsiteY3" fmla="*/ 801550 h 1040442"/>
              <a:gd name="connsiteX4" fmla="*/ 469589 w 1045355"/>
              <a:gd name="connsiteY4" fmla="*/ 1040442 h 1040442"/>
              <a:gd name="connsiteX5" fmla="*/ 483 w 1045355"/>
              <a:gd name="connsiteY5" fmla="*/ 780321 h 1040442"/>
              <a:gd name="connsiteX6" fmla="*/ 446314 w 1045355"/>
              <a:gd name="connsiteY6" fmla="*/ 466873 h 1040442"/>
              <a:gd name="connsiteX7" fmla="*/ 730994 w 1045355"/>
              <a:gd name="connsiteY7" fmla="*/ 690550 h 1040442"/>
              <a:gd name="connsiteX8" fmla="*/ 948696 w 1045355"/>
              <a:gd name="connsiteY8" fmla="*/ 375008 h 1040442"/>
              <a:gd name="connsiteX9" fmla="*/ 965620 w 1045355"/>
              <a:gd name="connsiteY9" fmla="*/ 6316 h 1040442"/>
              <a:gd name="connsiteX0" fmla="*/ 967612 w 1047347"/>
              <a:gd name="connsiteY0" fmla="*/ 6316 h 1040442"/>
              <a:gd name="connsiteX1" fmla="*/ 1039973 w 1047347"/>
              <a:gd name="connsiteY1" fmla="*/ 371930 h 1040442"/>
              <a:gd name="connsiteX2" fmla="*/ 793905 w 1047347"/>
              <a:gd name="connsiteY2" fmla="*/ 778510 h 1040442"/>
              <a:gd name="connsiteX3" fmla="*/ 496999 w 1047347"/>
              <a:gd name="connsiteY3" fmla="*/ 801550 h 1040442"/>
              <a:gd name="connsiteX4" fmla="*/ 471581 w 1047347"/>
              <a:gd name="connsiteY4" fmla="*/ 1040442 h 1040442"/>
              <a:gd name="connsiteX5" fmla="*/ 2475 w 1047347"/>
              <a:gd name="connsiteY5" fmla="*/ 780321 h 1040442"/>
              <a:gd name="connsiteX6" fmla="*/ 349896 w 1047347"/>
              <a:gd name="connsiteY6" fmla="*/ 683500 h 1040442"/>
              <a:gd name="connsiteX7" fmla="*/ 448306 w 1047347"/>
              <a:gd name="connsiteY7" fmla="*/ 466873 h 1040442"/>
              <a:gd name="connsiteX8" fmla="*/ 732986 w 1047347"/>
              <a:gd name="connsiteY8" fmla="*/ 690550 h 1040442"/>
              <a:gd name="connsiteX9" fmla="*/ 950688 w 1047347"/>
              <a:gd name="connsiteY9" fmla="*/ 375008 h 1040442"/>
              <a:gd name="connsiteX10" fmla="*/ 967612 w 1047347"/>
              <a:gd name="connsiteY10" fmla="*/ 6316 h 1040442"/>
              <a:gd name="connsiteX0" fmla="*/ 967614 w 1047349"/>
              <a:gd name="connsiteY0" fmla="*/ 6316 h 1040442"/>
              <a:gd name="connsiteX1" fmla="*/ 1039975 w 1047349"/>
              <a:gd name="connsiteY1" fmla="*/ 371930 h 1040442"/>
              <a:gd name="connsiteX2" fmla="*/ 793907 w 1047349"/>
              <a:gd name="connsiteY2" fmla="*/ 778510 h 1040442"/>
              <a:gd name="connsiteX3" fmla="*/ 497001 w 1047349"/>
              <a:gd name="connsiteY3" fmla="*/ 801550 h 1040442"/>
              <a:gd name="connsiteX4" fmla="*/ 471583 w 1047349"/>
              <a:gd name="connsiteY4" fmla="*/ 1040442 h 1040442"/>
              <a:gd name="connsiteX5" fmla="*/ 2477 w 1047349"/>
              <a:gd name="connsiteY5" fmla="*/ 780321 h 1040442"/>
              <a:gd name="connsiteX6" fmla="*/ 349898 w 1047349"/>
              <a:gd name="connsiteY6" fmla="*/ 683500 h 1040442"/>
              <a:gd name="connsiteX7" fmla="*/ 448308 w 1047349"/>
              <a:gd name="connsiteY7" fmla="*/ 466873 h 1040442"/>
              <a:gd name="connsiteX8" fmla="*/ 476352 w 1047349"/>
              <a:gd name="connsiteY8" fmla="*/ 652148 h 1040442"/>
              <a:gd name="connsiteX9" fmla="*/ 732988 w 1047349"/>
              <a:gd name="connsiteY9" fmla="*/ 690550 h 1040442"/>
              <a:gd name="connsiteX10" fmla="*/ 950690 w 1047349"/>
              <a:gd name="connsiteY10" fmla="*/ 375008 h 1040442"/>
              <a:gd name="connsiteX11" fmla="*/ 967614 w 1047349"/>
              <a:gd name="connsiteY11" fmla="*/ 6316 h 104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349" h="1040442">
                <a:moveTo>
                  <a:pt x="967614" y="6316"/>
                </a:moveTo>
                <a:cubicBezTo>
                  <a:pt x="1005882" y="-46848"/>
                  <a:pt x="1068926" y="249581"/>
                  <a:pt x="1039975" y="371930"/>
                </a:cubicBezTo>
                <a:cubicBezTo>
                  <a:pt x="1011024" y="494279"/>
                  <a:pt x="958622" y="699488"/>
                  <a:pt x="793907" y="778510"/>
                </a:cubicBezTo>
                <a:cubicBezTo>
                  <a:pt x="694281" y="819885"/>
                  <a:pt x="682352" y="767319"/>
                  <a:pt x="497001" y="801550"/>
                </a:cubicBezTo>
                <a:lnTo>
                  <a:pt x="471583" y="1040442"/>
                </a:lnTo>
                <a:lnTo>
                  <a:pt x="2477" y="780321"/>
                </a:lnTo>
                <a:cubicBezTo>
                  <a:pt x="-30508" y="696259"/>
                  <a:pt x="275593" y="735741"/>
                  <a:pt x="349898" y="683500"/>
                </a:cubicBezTo>
                <a:cubicBezTo>
                  <a:pt x="424203" y="631259"/>
                  <a:pt x="410060" y="479105"/>
                  <a:pt x="448308" y="466873"/>
                </a:cubicBezTo>
                <a:cubicBezTo>
                  <a:pt x="486556" y="454641"/>
                  <a:pt x="428906" y="614869"/>
                  <a:pt x="476352" y="652148"/>
                </a:cubicBezTo>
                <a:cubicBezTo>
                  <a:pt x="523798" y="689427"/>
                  <a:pt x="671104" y="729734"/>
                  <a:pt x="732988" y="690550"/>
                </a:cubicBezTo>
                <a:cubicBezTo>
                  <a:pt x="904257" y="594250"/>
                  <a:pt x="908062" y="477818"/>
                  <a:pt x="950690" y="375008"/>
                </a:cubicBezTo>
                <a:cubicBezTo>
                  <a:pt x="993318" y="272198"/>
                  <a:pt x="929129" y="-4973"/>
                  <a:pt x="967614"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10"/>
          <p:cNvSpPr/>
          <p:nvPr/>
        </p:nvSpPr>
        <p:spPr>
          <a:xfrm rot="20783089" flipH="1">
            <a:off x="2252445" y="3931323"/>
            <a:ext cx="231143" cy="134643"/>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p:cNvSpPr/>
          <p:nvPr/>
        </p:nvSpPr>
        <p:spPr>
          <a:xfrm>
            <a:off x="2517952" y="2605596"/>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p:cNvSpPr/>
          <p:nvPr/>
        </p:nvSpPr>
        <p:spPr>
          <a:xfrm>
            <a:off x="3031248" y="3176480"/>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p:cNvSpPr/>
          <p:nvPr/>
        </p:nvSpPr>
        <p:spPr>
          <a:xfrm>
            <a:off x="3682424" y="3467448"/>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p:cNvSpPr/>
          <p:nvPr/>
        </p:nvSpPr>
        <p:spPr>
          <a:xfrm>
            <a:off x="1655284" y="3707003"/>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p:cNvSpPr/>
          <p:nvPr/>
        </p:nvSpPr>
        <p:spPr>
          <a:xfrm>
            <a:off x="1386173" y="3707001"/>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p:cNvSpPr/>
          <p:nvPr/>
        </p:nvSpPr>
        <p:spPr>
          <a:xfrm>
            <a:off x="2238616" y="3723781"/>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p:cNvSpPr/>
          <p:nvPr/>
        </p:nvSpPr>
        <p:spPr>
          <a:xfrm>
            <a:off x="1271887" y="2950033"/>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10"/>
          <p:cNvSpPr/>
          <p:nvPr/>
        </p:nvSpPr>
        <p:spPr>
          <a:xfrm rot="768465">
            <a:off x="3465471" y="4583624"/>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10"/>
          <p:cNvSpPr/>
          <p:nvPr/>
        </p:nvSpPr>
        <p:spPr>
          <a:xfrm rot="19468491">
            <a:off x="3409986" y="4426598"/>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1216" y="2535724"/>
            <a:ext cx="261229" cy="259847"/>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30356">
            <a:off x="2971746" y="3090039"/>
            <a:ext cx="261229" cy="259847"/>
          </a:xfrm>
          <a:prstGeom prst="rect">
            <a:avLst/>
          </a:prstGeom>
        </p:spPr>
      </p:pic>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64943">
            <a:off x="3588284" y="3388381"/>
            <a:ext cx="261229" cy="259847"/>
          </a:xfrm>
          <a:prstGeom prst="rect">
            <a:avLst/>
          </a:prstGeom>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47465" flipH="1">
            <a:off x="2187544" y="3644201"/>
            <a:ext cx="261229" cy="259847"/>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594685" y="3642313"/>
            <a:ext cx="261229" cy="259847"/>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96955">
            <a:off x="1322234" y="3643755"/>
            <a:ext cx="261229" cy="259847"/>
          </a:xfrm>
          <a:prstGeom prst="rect">
            <a:avLst/>
          </a:prstGeom>
        </p:spPr>
      </p:pic>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948" y="2874168"/>
            <a:ext cx="261229" cy="259847"/>
          </a:xfrm>
          <a:prstGeom prst="rect">
            <a:avLst/>
          </a:prstGeom>
        </p:spPr>
      </p:pic>
      <p:sp>
        <p:nvSpPr>
          <p:cNvPr id="21" name="Oval 10"/>
          <p:cNvSpPr/>
          <p:nvPr/>
        </p:nvSpPr>
        <p:spPr>
          <a:xfrm rot="2493324" flipH="1">
            <a:off x="2096225" y="2556615"/>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10"/>
          <p:cNvSpPr/>
          <p:nvPr/>
        </p:nvSpPr>
        <p:spPr>
          <a:xfrm rot="19895557">
            <a:off x="3068790" y="3206886"/>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0"/>
          <p:cNvSpPr/>
          <p:nvPr/>
        </p:nvSpPr>
        <p:spPr>
          <a:xfrm rot="2493324" flipH="1">
            <a:off x="3275601" y="3394453"/>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1" name="Picture 13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3282" y="5917676"/>
            <a:ext cx="664522" cy="798704"/>
          </a:xfrm>
          <a:prstGeom prst="rect">
            <a:avLst/>
          </a:prstGeom>
        </p:spPr>
      </p:pic>
      <p:pic>
        <p:nvPicPr>
          <p:cNvPr id="133" name="Picture 132">
            <a:hlinkClick r:id="rId8"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1652" y="5917676"/>
            <a:ext cx="664522" cy="798704"/>
          </a:xfrm>
          <a:prstGeom prst="rect">
            <a:avLst/>
          </a:prstGeom>
        </p:spPr>
      </p:pic>
      <p:sp>
        <p:nvSpPr>
          <p:cNvPr id="135" name="Teardrop 134"/>
          <p:cNvSpPr/>
          <p:nvPr/>
        </p:nvSpPr>
        <p:spPr>
          <a:xfrm rot="18900000">
            <a:off x="2421468" y="4918347"/>
            <a:ext cx="627687" cy="627687"/>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3" name="Picture 14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0979" y="5905516"/>
            <a:ext cx="829128" cy="823031"/>
          </a:xfrm>
          <a:prstGeom prst="rect">
            <a:avLst/>
          </a:prstGeom>
        </p:spPr>
      </p:pic>
      <p:pic>
        <p:nvPicPr>
          <p:cNvPr id="145" name="Picture 144">
            <a:hlinkClick r:id="rId11"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9349" y="5905516"/>
            <a:ext cx="829128" cy="823031"/>
          </a:xfrm>
          <a:prstGeom prst="rect">
            <a:avLst/>
          </a:prstGeom>
        </p:spPr>
      </p:pic>
      <p:pic>
        <p:nvPicPr>
          <p:cNvPr id="146" name="Picture 145"/>
          <p:cNvPicPr>
            <a:picLocks noChangeAspect="1"/>
          </p:cNvPicPr>
          <p:nvPr/>
        </p:nvPicPr>
        <p:blipFill rotWithShape="1">
          <a:blip r:embed="rId12" cstate="print">
            <a:extLst>
              <a:ext uri="{28A0092B-C50C-407E-A947-70E740481C1C}">
                <a14:useLocalDpi xmlns:a14="http://schemas.microsoft.com/office/drawing/2010/main" val="0"/>
              </a:ext>
            </a:extLst>
          </a:blip>
          <a:srcRect l="20476" t="23333" r="24286" b="28096"/>
          <a:stretch/>
        </p:blipFill>
        <p:spPr>
          <a:xfrm>
            <a:off x="1968736" y="4938582"/>
            <a:ext cx="744623" cy="654755"/>
          </a:xfrm>
          <a:prstGeom prst="rect">
            <a:avLst/>
          </a:prstGeom>
        </p:spPr>
      </p:pic>
      <p:pic>
        <p:nvPicPr>
          <p:cNvPr id="147" name="Picture 146">
            <a:hlinkClick r:id="rId13"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3285" y="5917676"/>
            <a:ext cx="664523" cy="798704"/>
          </a:xfrm>
          <a:prstGeom prst="rect">
            <a:avLst/>
          </a:prstGeom>
        </p:spPr>
      </p:pic>
      <p:pic>
        <p:nvPicPr>
          <p:cNvPr id="148" name="Picture 147">
            <a:hlinkClick r:id="rId14"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1655" y="5917676"/>
            <a:ext cx="664523" cy="798704"/>
          </a:xfrm>
          <a:prstGeom prst="rect">
            <a:avLst/>
          </a:prstGeom>
        </p:spPr>
      </p:pic>
      <p:sp>
        <p:nvSpPr>
          <p:cNvPr id="150" name="Teardrop 149"/>
          <p:cNvSpPr/>
          <p:nvPr/>
        </p:nvSpPr>
        <p:spPr>
          <a:xfrm rot="18900000">
            <a:off x="2421468" y="4918347"/>
            <a:ext cx="627687" cy="627687"/>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8" name="Picture 157">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25881" y="5853692"/>
            <a:ext cx="639331" cy="926672"/>
          </a:xfrm>
          <a:prstGeom prst="rect">
            <a:avLst/>
          </a:prstGeom>
        </p:spPr>
      </p:pic>
      <p:pic>
        <p:nvPicPr>
          <p:cNvPr id="159" name="Picture 158">
            <a:hlinkClick r:id="rId17"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32159" y="5853692"/>
            <a:ext cx="639331" cy="926672"/>
          </a:xfrm>
          <a:prstGeom prst="rect">
            <a:avLst/>
          </a:prstGeom>
        </p:spPr>
      </p:pic>
      <p:pic>
        <p:nvPicPr>
          <p:cNvPr id="162" name="Picture 1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32242" y="4689170"/>
            <a:ext cx="639331" cy="926672"/>
          </a:xfrm>
          <a:prstGeom prst="rect">
            <a:avLst/>
          </a:prstGeom>
        </p:spPr>
      </p:pic>
      <p:pic>
        <p:nvPicPr>
          <p:cNvPr id="163" name="Picture 16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03836" y="4385263"/>
            <a:ext cx="331960" cy="175033"/>
          </a:xfrm>
          <a:prstGeom prst="rect">
            <a:avLst/>
          </a:prstGeom>
        </p:spPr>
      </p:pic>
      <p:pic>
        <p:nvPicPr>
          <p:cNvPr id="164" name="Picture 16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06096" y="4051776"/>
            <a:ext cx="331960" cy="175033"/>
          </a:xfrm>
          <a:prstGeom prst="rect">
            <a:avLst/>
          </a:prstGeom>
        </p:spPr>
      </p:pic>
      <p:pic>
        <p:nvPicPr>
          <p:cNvPr id="168" name="Picture 167">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35252" y="5947295"/>
            <a:ext cx="819503" cy="739473"/>
          </a:xfrm>
          <a:prstGeom prst="rect">
            <a:avLst/>
          </a:prstGeom>
        </p:spPr>
      </p:pic>
      <p:pic>
        <p:nvPicPr>
          <p:cNvPr id="169" name="Picture 168">
            <a:hlinkClick r:id="rId21"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52964" y="5947295"/>
            <a:ext cx="819503" cy="739473"/>
          </a:xfrm>
          <a:prstGeom prst="rect">
            <a:avLst/>
          </a:prstGeom>
        </p:spPr>
      </p:pic>
      <p:sp>
        <p:nvSpPr>
          <p:cNvPr id="170" name="Oval 10"/>
          <p:cNvSpPr/>
          <p:nvPr/>
        </p:nvSpPr>
        <p:spPr>
          <a:xfrm rot="2038944" flipH="1">
            <a:off x="6510909" y="3051065"/>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1" name="Oval 10"/>
          <p:cNvSpPr/>
          <p:nvPr/>
        </p:nvSpPr>
        <p:spPr>
          <a:xfrm rot="20465032">
            <a:off x="7509491" y="3377996"/>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2" name="Rectangle 12"/>
          <p:cNvSpPr/>
          <p:nvPr/>
        </p:nvSpPr>
        <p:spPr>
          <a:xfrm>
            <a:off x="6552977" y="3434409"/>
            <a:ext cx="1235855" cy="95588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190503"/>
              <a:gd name="connsiteY0" fmla="*/ 6316 h 955886"/>
              <a:gd name="connsiteX1" fmla="*/ 1027614 w 1190503"/>
              <a:gd name="connsiteY1" fmla="*/ 371930 h 955886"/>
              <a:gd name="connsiteX2" fmla="*/ 1185016 w 1190503"/>
              <a:gd name="connsiteY2" fmla="*/ 598028 h 955886"/>
              <a:gd name="connsiteX3" fmla="*/ 781546 w 1190503"/>
              <a:gd name="connsiteY3" fmla="*/ 740410 h 955886"/>
              <a:gd name="connsiteX4" fmla="*/ 399540 w 1190503"/>
              <a:gd name="connsiteY4" fmla="*/ 849142 h 955886"/>
              <a:gd name="connsiteX5" fmla="*/ 250629 w 1190503"/>
              <a:gd name="connsiteY5" fmla="*/ 955886 h 955886"/>
              <a:gd name="connsiteX6" fmla="*/ 0 w 1190503"/>
              <a:gd name="connsiteY6" fmla="*/ 869680 h 955886"/>
              <a:gd name="connsiteX7" fmla="*/ 708721 w 1190503"/>
              <a:gd name="connsiteY7" fmla="*/ 626257 h 955886"/>
              <a:gd name="connsiteX8" fmla="*/ 938329 w 1190503"/>
              <a:gd name="connsiteY8" fmla="*/ 375008 h 955886"/>
              <a:gd name="connsiteX9" fmla="*/ 955253 w 1190503"/>
              <a:gd name="connsiteY9" fmla="*/ 6316 h 955886"/>
              <a:gd name="connsiteX0" fmla="*/ 955253 w 1192019"/>
              <a:gd name="connsiteY0" fmla="*/ 6316 h 955886"/>
              <a:gd name="connsiteX1" fmla="*/ 1027614 w 1192019"/>
              <a:gd name="connsiteY1" fmla="*/ 371930 h 955886"/>
              <a:gd name="connsiteX2" fmla="*/ 899266 w 1192019"/>
              <a:gd name="connsiteY2" fmla="*/ 591678 h 955886"/>
              <a:gd name="connsiteX3" fmla="*/ 1185016 w 1192019"/>
              <a:gd name="connsiteY3" fmla="*/ 598028 h 955886"/>
              <a:gd name="connsiteX4" fmla="*/ 781546 w 1192019"/>
              <a:gd name="connsiteY4" fmla="*/ 740410 h 955886"/>
              <a:gd name="connsiteX5" fmla="*/ 399540 w 1192019"/>
              <a:gd name="connsiteY5" fmla="*/ 849142 h 955886"/>
              <a:gd name="connsiteX6" fmla="*/ 250629 w 1192019"/>
              <a:gd name="connsiteY6" fmla="*/ 955886 h 955886"/>
              <a:gd name="connsiteX7" fmla="*/ 0 w 1192019"/>
              <a:gd name="connsiteY7" fmla="*/ 869680 h 955886"/>
              <a:gd name="connsiteX8" fmla="*/ 708721 w 1192019"/>
              <a:gd name="connsiteY8" fmla="*/ 626257 h 955886"/>
              <a:gd name="connsiteX9" fmla="*/ 938329 w 1192019"/>
              <a:gd name="connsiteY9" fmla="*/ 375008 h 955886"/>
              <a:gd name="connsiteX10" fmla="*/ 955253 w 1192019"/>
              <a:gd name="connsiteY10" fmla="*/ 6316 h 955886"/>
              <a:gd name="connsiteX0" fmla="*/ 955253 w 1241948"/>
              <a:gd name="connsiteY0" fmla="*/ 6316 h 955886"/>
              <a:gd name="connsiteX1" fmla="*/ 1027614 w 1241948"/>
              <a:gd name="connsiteY1" fmla="*/ 371930 h 955886"/>
              <a:gd name="connsiteX2" fmla="*/ 899266 w 1241948"/>
              <a:gd name="connsiteY2" fmla="*/ 591678 h 955886"/>
              <a:gd name="connsiteX3" fmla="*/ 1235816 w 1241948"/>
              <a:gd name="connsiteY3" fmla="*/ 636128 h 955886"/>
              <a:gd name="connsiteX4" fmla="*/ 781546 w 1241948"/>
              <a:gd name="connsiteY4" fmla="*/ 740410 h 955886"/>
              <a:gd name="connsiteX5" fmla="*/ 399540 w 1241948"/>
              <a:gd name="connsiteY5" fmla="*/ 849142 h 955886"/>
              <a:gd name="connsiteX6" fmla="*/ 250629 w 1241948"/>
              <a:gd name="connsiteY6" fmla="*/ 955886 h 955886"/>
              <a:gd name="connsiteX7" fmla="*/ 0 w 1241948"/>
              <a:gd name="connsiteY7" fmla="*/ 869680 h 955886"/>
              <a:gd name="connsiteX8" fmla="*/ 708721 w 1241948"/>
              <a:gd name="connsiteY8" fmla="*/ 626257 h 955886"/>
              <a:gd name="connsiteX9" fmla="*/ 938329 w 1241948"/>
              <a:gd name="connsiteY9" fmla="*/ 375008 h 955886"/>
              <a:gd name="connsiteX10" fmla="*/ 955253 w 1241948"/>
              <a:gd name="connsiteY10" fmla="*/ 6316 h 955886"/>
              <a:gd name="connsiteX0" fmla="*/ 955253 w 1240391"/>
              <a:gd name="connsiteY0" fmla="*/ 6316 h 955886"/>
              <a:gd name="connsiteX1" fmla="*/ 1027614 w 1240391"/>
              <a:gd name="connsiteY1" fmla="*/ 371930 h 955886"/>
              <a:gd name="connsiteX2" fmla="*/ 899266 w 1240391"/>
              <a:gd name="connsiteY2" fmla="*/ 591678 h 955886"/>
              <a:gd name="connsiteX3" fmla="*/ 1235816 w 1240391"/>
              <a:gd name="connsiteY3" fmla="*/ 636128 h 955886"/>
              <a:gd name="connsiteX4" fmla="*/ 1077065 w 1240391"/>
              <a:gd name="connsiteY4" fmla="*/ 756778 h 955886"/>
              <a:gd name="connsiteX5" fmla="*/ 781546 w 1240391"/>
              <a:gd name="connsiteY5" fmla="*/ 740410 h 955886"/>
              <a:gd name="connsiteX6" fmla="*/ 399540 w 1240391"/>
              <a:gd name="connsiteY6" fmla="*/ 849142 h 955886"/>
              <a:gd name="connsiteX7" fmla="*/ 250629 w 1240391"/>
              <a:gd name="connsiteY7" fmla="*/ 955886 h 955886"/>
              <a:gd name="connsiteX8" fmla="*/ 0 w 1240391"/>
              <a:gd name="connsiteY8" fmla="*/ 869680 h 955886"/>
              <a:gd name="connsiteX9" fmla="*/ 708721 w 1240391"/>
              <a:gd name="connsiteY9" fmla="*/ 626257 h 955886"/>
              <a:gd name="connsiteX10" fmla="*/ 938329 w 1240391"/>
              <a:gd name="connsiteY10" fmla="*/ 375008 h 955886"/>
              <a:gd name="connsiteX11" fmla="*/ 955253 w 1240391"/>
              <a:gd name="connsiteY11" fmla="*/ 6316 h 955886"/>
              <a:gd name="connsiteX0" fmla="*/ 955253 w 1235854"/>
              <a:gd name="connsiteY0" fmla="*/ 6316 h 955886"/>
              <a:gd name="connsiteX1" fmla="*/ 1027614 w 1235854"/>
              <a:gd name="connsiteY1" fmla="*/ 371930 h 955886"/>
              <a:gd name="connsiteX2" fmla="*/ 899266 w 1235854"/>
              <a:gd name="connsiteY2" fmla="*/ 591678 h 955886"/>
              <a:gd name="connsiteX3" fmla="*/ 1045316 w 1235854"/>
              <a:gd name="connsiteY3" fmla="*/ 686928 h 955886"/>
              <a:gd name="connsiteX4" fmla="*/ 1235816 w 1235854"/>
              <a:gd name="connsiteY4" fmla="*/ 636128 h 955886"/>
              <a:gd name="connsiteX5" fmla="*/ 1077065 w 1235854"/>
              <a:gd name="connsiteY5" fmla="*/ 756778 h 955886"/>
              <a:gd name="connsiteX6" fmla="*/ 781546 w 1235854"/>
              <a:gd name="connsiteY6" fmla="*/ 740410 h 955886"/>
              <a:gd name="connsiteX7" fmla="*/ 399540 w 1235854"/>
              <a:gd name="connsiteY7" fmla="*/ 849142 h 955886"/>
              <a:gd name="connsiteX8" fmla="*/ 250629 w 1235854"/>
              <a:gd name="connsiteY8" fmla="*/ 955886 h 955886"/>
              <a:gd name="connsiteX9" fmla="*/ 0 w 1235854"/>
              <a:gd name="connsiteY9" fmla="*/ 869680 h 955886"/>
              <a:gd name="connsiteX10" fmla="*/ 708721 w 1235854"/>
              <a:gd name="connsiteY10" fmla="*/ 626257 h 955886"/>
              <a:gd name="connsiteX11" fmla="*/ 938329 w 1235854"/>
              <a:gd name="connsiteY11" fmla="*/ 375008 h 955886"/>
              <a:gd name="connsiteX12" fmla="*/ 955253 w 1235854"/>
              <a:gd name="connsiteY12" fmla="*/ 6316 h 95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5854" h="955886">
                <a:moveTo>
                  <a:pt x="955253" y="6316"/>
                </a:moveTo>
                <a:cubicBezTo>
                  <a:pt x="993521" y="-46848"/>
                  <a:pt x="1056565" y="249581"/>
                  <a:pt x="1027614" y="371930"/>
                </a:cubicBezTo>
                <a:cubicBezTo>
                  <a:pt x="1056383" y="452557"/>
                  <a:pt x="873032" y="553995"/>
                  <a:pt x="899266" y="591678"/>
                </a:cubicBezTo>
                <a:cubicBezTo>
                  <a:pt x="905391" y="633594"/>
                  <a:pt x="989224" y="679520"/>
                  <a:pt x="1045316" y="686928"/>
                </a:cubicBezTo>
                <a:cubicBezTo>
                  <a:pt x="1101408" y="694336"/>
                  <a:pt x="1233700" y="613903"/>
                  <a:pt x="1235816" y="636128"/>
                </a:cubicBezTo>
                <a:cubicBezTo>
                  <a:pt x="1237933" y="658353"/>
                  <a:pt x="1152777" y="739398"/>
                  <a:pt x="1077065" y="756778"/>
                </a:cubicBezTo>
                <a:cubicBezTo>
                  <a:pt x="1001353" y="774158"/>
                  <a:pt x="893408" y="711258"/>
                  <a:pt x="781546" y="740410"/>
                </a:cubicBezTo>
                <a:cubicBezTo>
                  <a:pt x="681920" y="781785"/>
                  <a:pt x="499166" y="807767"/>
                  <a:pt x="399540" y="849142"/>
                </a:cubicBezTo>
                <a:lnTo>
                  <a:pt x="250629" y="955886"/>
                </a:lnTo>
                <a:lnTo>
                  <a:pt x="0" y="869680"/>
                </a:lnTo>
                <a:cubicBezTo>
                  <a:pt x="176559" y="707978"/>
                  <a:pt x="470587" y="686358"/>
                  <a:pt x="708721" y="626257"/>
                </a:cubicBezTo>
                <a:cubicBezTo>
                  <a:pt x="879990" y="529957"/>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3" name="Oval 10"/>
          <p:cNvSpPr/>
          <p:nvPr/>
        </p:nvSpPr>
        <p:spPr>
          <a:xfrm rot="2493324" flipH="1">
            <a:off x="5082385" y="3964489"/>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4" name="Isosceles Triangle 9"/>
          <p:cNvSpPr/>
          <p:nvPr/>
        </p:nvSpPr>
        <p:spPr>
          <a:xfrm>
            <a:off x="5256971" y="3659344"/>
            <a:ext cx="2164587" cy="1770752"/>
          </a:xfrm>
          <a:custGeom>
            <a:avLst/>
            <a:gdLst>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0 w 696036"/>
              <a:gd name="connsiteY0" fmla="*/ 1364776 h 1364776"/>
              <a:gd name="connsiteX1" fmla="*/ 348018 w 696036"/>
              <a:gd name="connsiteY1" fmla="*/ 0 h 1364776"/>
              <a:gd name="connsiteX2" fmla="*/ 696036 w 696036"/>
              <a:gd name="connsiteY2" fmla="*/ 1364776 h 1364776"/>
              <a:gd name="connsiteX3" fmla="*/ 0 w 696036"/>
              <a:gd name="connsiteY3" fmla="*/ 1364776 h 1364776"/>
              <a:gd name="connsiteX0" fmla="*/ 1112292 w 1808328"/>
              <a:gd name="connsiteY0" fmla="*/ 1337481 h 1337481"/>
              <a:gd name="connsiteX1" fmla="*/ 0 w 1808328"/>
              <a:gd name="connsiteY1" fmla="*/ 0 h 1337481"/>
              <a:gd name="connsiteX2" fmla="*/ 1808328 w 1808328"/>
              <a:gd name="connsiteY2" fmla="*/ 1337481 h 1337481"/>
              <a:gd name="connsiteX3" fmla="*/ 1112292 w 1808328"/>
              <a:gd name="connsiteY3" fmla="*/ 1337481 h 1337481"/>
              <a:gd name="connsiteX0" fmla="*/ 1112679 w 2046882"/>
              <a:gd name="connsiteY0" fmla="*/ 1457784 h 1457784"/>
              <a:gd name="connsiteX1" fmla="*/ 387 w 2046882"/>
              <a:gd name="connsiteY1" fmla="*/ 120303 h 1457784"/>
              <a:gd name="connsiteX2" fmla="*/ 1945192 w 2046882"/>
              <a:gd name="connsiteY2" fmla="*/ 161246 h 1457784"/>
              <a:gd name="connsiteX3" fmla="*/ 1808715 w 2046882"/>
              <a:gd name="connsiteY3" fmla="*/ 1457784 h 1457784"/>
              <a:gd name="connsiteX4" fmla="*/ 1112679 w 2046882"/>
              <a:gd name="connsiteY4" fmla="*/ 1457784 h 1457784"/>
              <a:gd name="connsiteX0" fmla="*/ 1135827 w 2070030"/>
              <a:gd name="connsiteY0" fmla="*/ 1457784 h 1457784"/>
              <a:gd name="connsiteX1" fmla="*/ 1654441 w 2070030"/>
              <a:gd name="connsiteY1" fmla="*/ 284076 h 1457784"/>
              <a:gd name="connsiteX2" fmla="*/ 23535 w 2070030"/>
              <a:gd name="connsiteY2" fmla="*/ 120303 h 1457784"/>
              <a:gd name="connsiteX3" fmla="*/ 1968340 w 2070030"/>
              <a:gd name="connsiteY3" fmla="*/ 161246 h 1457784"/>
              <a:gd name="connsiteX4" fmla="*/ 1831863 w 2070030"/>
              <a:gd name="connsiteY4" fmla="*/ 1457784 h 1457784"/>
              <a:gd name="connsiteX5" fmla="*/ 1135827 w 2070030"/>
              <a:gd name="connsiteY5" fmla="*/ 1457784 h 1457784"/>
              <a:gd name="connsiteX0" fmla="*/ 1138405 w 2072608"/>
              <a:gd name="connsiteY0" fmla="*/ 1457784 h 1457784"/>
              <a:gd name="connsiteX1" fmla="*/ 1657019 w 2072608"/>
              <a:gd name="connsiteY1" fmla="*/ 284076 h 1457784"/>
              <a:gd name="connsiteX2" fmla="*/ 838154 w 2072608"/>
              <a:gd name="connsiteY2" fmla="*/ 679861 h 1457784"/>
              <a:gd name="connsiteX3" fmla="*/ 26113 w 2072608"/>
              <a:gd name="connsiteY3" fmla="*/ 120303 h 1457784"/>
              <a:gd name="connsiteX4" fmla="*/ 1970918 w 2072608"/>
              <a:gd name="connsiteY4" fmla="*/ 161246 h 1457784"/>
              <a:gd name="connsiteX5" fmla="*/ 1834441 w 2072608"/>
              <a:gd name="connsiteY5" fmla="*/ 1457784 h 1457784"/>
              <a:gd name="connsiteX6" fmla="*/ 1138405 w 2072608"/>
              <a:gd name="connsiteY6" fmla="*/ 1457784 h 1457784"/>
              <a:gd name="connsiteX0" fmla="*/ 1112730 w 1998172"/>
              <a:gd name="connsiteY0" fmla="*/ 1360349 h 1360349"/>
              <a:gd name="connsiteX1" fmla="*/ 1631344 w 1998172"/>
              <a:gd name="connsiteY1" fmla="*/ 186641 h 1360349"/>
              <a:gd name="connsiteX2" fmla="*/ 812479 w 1998172"/>
              <a:gd name="connsiteY2" fmla="*/ 582426 h 1360349"/>
              <a:gd name="connsiteX3" fmla="*/ 438 w 1998172"/>
              <a:gd name="connsiteY3" fmla="*/ 22868 h 1360349"/>
              <a:gd name="connsiteX4" fmla="*/ 730592 w 1998172"/>
              <a:gd name="connsiteY4" fmla="*/ 364062 h 1360349"/>
              <a:gd name="connsiteX5" fmla="*/ 1945243 w 1998172"/>
              <a:gd name="connsiteY5" fmla="*/ 63811 h 1360349"/>
              <a:gd name="connsiteX6" fmla="*/ 1808766 w 1998172"/>
              <a:gd name="connsiteY6" fmla="*/ 1360349 h 1360349"/>
              <a:gd name="connsiteX7" fmla="*/ 1112730 w 1998172"/>
              <a:gd name="connsiteY7" fmla="*/ 1360349 h 1360349"/>
              <a:gd name="connsiteX0" fmla="*/ 558217 w 1443659"/>
              <a:gd name="connsiteY0" fmla="*/ 1704152 h 1704152"/>
              <a:gd name="connsiteX1" fmla="*/ 1076831 w 1443659"/>
              <a:gd name="connsiteY1" fmla="*/ 530444 h 1704152"/>
              <a:gd name="connsiteX2" fmla="*/ 257966 w 1443659"/>
              <a:gd name="connsiteY2" fmla="*/ 926229 h 1704152"/>
              <a:gd name="connsiteX3" fmla="*/ 87369 w 1443659"/>
              <a:gd name="connsiteY3" fmla="*/ 11829 h 1704152"/>
              <a:gd name="connsiteX4" fmla="*/ 176079 w 1443659"/>
              <a:gd name="connsiteY4" fmla="*/ 707865 h 1704152"/>
              <a:gd name="connsiteX5" fmla="*/ 1390730 w 1443659"/>
              <a:gd name="connsiteY5" fmla="*/ 407614 h 1704152"/>
              <a:gd name="connsiteX6" fmla="*/ 1254253 w 1443659"/>
              <a:gd name="connsiteY6" fmla="*/ 1704152 h 1704152"/>
              <a:gd name="connsiteX7" fmla="*/ 558217 w 1443659"/>
              <a:gd name="connsiteY7" fmla="*/ 1704152 h 1704152"/>
              <a:gd name="connsiteX0" fmla="*/ 482647 w 1368089"/>
              <a:gd name="connsiteY0" fmla="*/ 1705811 h 1705811"/>
              <a:gd name="connsiteX1" fmla="*/ 1001261 w 1368089"/>
              <a:gd name="connsiteY1" fmla="*/ 532103 h 1705811"/>
              <a:gd name="connsiteX2" fmla="*/ 182396 w 1368089"/>
              <a:gd name="connsiteY2" fmla="*/ 927888 h 1705811"/>
              <a:gd name="connsiteX3" fmla="*/ 11799 w 1368089"/>
              <a:gd name="connsiteY3" fmla="*/ 13488 h 1705811"/>
              <a:gd name="connsiteX4" fmla="*/ 305226 w 1368089"/>
              <a:gd name="connsiteY4" fmla="*/ 600342 h 1705811"/>
              <a:gd name="connsiteX5" fmla="*/ 1315160 w 1368089"/>
              <a:gd name="connsiteY5" fmla="*/ 409273 h 1705811"/>
              <a:gd name="connsiteX6" fmla="*/ 1178683 w 1368089"/>
              <a:gd name="connsiteY6" fmla="*/ 1705811 h 1705811"/>
              <a:gd name="connsiteX7" fmla="*/ 482647 w 1368089"/>
              <a:gd name="connsiteY7" fmla="*/ 1705811 h 1705811"/>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305226 w 1368089"/>
              <a:gd name="connsiteY4" fmla="*/ 586854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01261 w 1368089"/>
              <a:gd name="connsiteY1" fmla="*/ 51861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55852 w 1368089"/>
              <a:gd name="connsiteY1" fmla="*/ 64144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68089"/>
              <a:gd name="connsiteY0" fmla="*/ 1692323 h 1692323"/>
              <a:gd name="connsiteX1" fmla="*/ 1042204 w 1368089"/>
              <a:gd name="connsiteY1" fmla="*/ 764275 h 1692323"/>
              <a:gd name="connsiteX2" fmla="*/ 182396 w 1368089"/>
              <a:gd name="connsiteY2" fmla="*/ 914400 h 1692323"/>
              <a:gd name="connsiteX3" fmla="*/ 11799 w 1368089"/>
              <a:gd name="connsiteY3" fmla="*/ 0 h 1692323"/>
              <a:gd name="connsiteX4" fmla="*/ 264282 w 1368089"/>
              <a:gd name="connsiteY4" fmla="*/ 750628 h 1692323"/>
              <a:gd name="connsiteX5" fmla="*/ 1315160 w 1368089"/>
              <a:gd name="connsiteY5" fmla="*/ 395785 h 1692323"/>
              <a:gd name="connsiteX6" fmla="*/ 1178683 w 1368089"/>
              <a:gd name="connsiteY6" fmla="*/ 1692323 h 1692323"/>
              <a:gd name="connsiteX7" fmla="*/ 482647 w 1368089"/>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64282 w 1320476"/>
              <a:gd name="connsiteY4" fmla="*/ 750628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482647 w 1320476"/>
              <a:gd name="connsiteY0" fmla="*/ 1692323 h 1692323"/>
              <a:gd name="connsiteX1" fmla="*/ 1042204 w 1320476"/>
              <a:gd name="connsiteY1" fmla="*/ 764275 h 1692323"/>
              <a:gd name="connsiteX2" fmla="*/ 182396 w 1320476"/>
              <a:gd name="connsiteY2" fmla="*/ 914400 h 1692323"/>
              <a:gd name="connsiteX3" fmla="*/ 11799 w 1320476"/>
              <a:gd name="connsiteY3" fmla="*/ 0 h 1692323"/>
              <a:gd name="connsiteX4" fmla="*/ 240377 w 1320476"/>
              <a:gd name="connsiteY4" fmla="*/ 816369 h 1692323"/>
              <a:gd name="connsiteX5" fmla="*/ 1260569 w 1320476"/>
              <a:gd name="connsiteY5" fmla="*/ 641445 h 1692323"/>
              <a:gd name="connsiteX6" fmla="*/ 1178683 w 1320476"/>
              <a:gd name="connsiteY6" fmla="*/ 1692323 h 1692323"/>
              <a:gd name="connsiteX7" fmla="*/ 482647 w 1320476"/>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343270"/>
              <a:gd name="connsiteY0" fmla="*/ 1692323 h 1692323"/>
              <a:gd name="connsiteX1" fmla="*/ 1064998 w 1343270"/>
              <a:gd name="connsiteY1" fmla="*/ 764275 h 1692323"/>
              <a:gd name="connsiteX2" fmla="*/ 205190 w 1343270"/>
              <a:gd name="connsiteY2" fmla="*/ 914400 h 1692323"/>
              <a:gd name="connsiteX3" fmla="*/ 34593 w 1343270"/>
              <a:gd name="connsiteY3" fmla="*/ 0 h 1692323"/>
              <a:gd name="connsiteX4" fmla="*/ 263171 w 1343270"/>
              <a:gd name="connsiteY4" fmla="*/ 816369 h 1692323"/>
              <a:gd name="connsiteX5" fmla="*/ 1283363 w 1343270"/>
              <a:gd name="connsiteY5" fmla="*/ 641445 h 1692323"/>
              <a:gd name="connsiteX6" fmla="*/ 1201477 w 1343270"/>
              <a:gd name="connsiteY6" fmla="*/ 1692323 h 1692323"/>
              <a:gd name="connsiteX7" fmla="*/ 505441 w 1343270"/>
              <a:gd name="connsiteY7"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63171 w 1287477"/>
              <a:gd name="connsiteY4" fmla="*/ 81636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05441 w 1287477"/>
              <a:gd name="connsiteY0" fmla="*/ 1692323 h 1692323"/>
              <a:gd name="connsiteX1" fmla="*/ 1064998 w 1287477"/>
              <a:gd name="connsiteY1" fmla="*/ 764275 h 1692323"/>
              <a:gd name="connsiteX2" fmla="*/ 205190 w 1287477"/>
              <a:gd name="connsiteY2" fmla="*/ 914400 h 1692323"/>
              <a:gd name="connsiteX3" fmla="*/ 34593 w 1287477"/>
              <a:gd name="connsiteY3" fmla="*/ 0 h 1692323"/>
              <a:gd name="connsiteX4" fmla="*/ 217451 w 1287477"/>
              <a:gd name="connsiteY4" fmla="*/ 747789 h 1692323"/>
              <a:gd name="connsiteX5" fmla="*/ 1038954 w 1287477"/>
              <a:gd name="connsiteY5" fmla="*/ 455950 h 1692323"/>
              <a:gd name="connsiteX6" fmla="*/ 1283363 w 1287477"/>
              <a:gd name="connsiteY6" fmla="*/ 641445 h 1692323"/>
              <a:gd name="connsiteX7" fmla="*/ 1201477 w 1287477"/>
              <a:gd name="connsiteY7" fmla="*/ 1692323 h 1692323"/>
              <a:gd name="connsiteX8" fmla="*/ 505441 w 1287477"/>
              <a:gd name="connsiteY8" fmla="*/ 1692323 h 1692323"/>
              <a:gd name="connsiteX0" fmla="*/ 569194 w 1351230"/>
              <a:gd name="connsiteY0" fmla="*/ 1722803 h 1722803"/>
              <a:gd name="connsiteX1" fmla="*/ 1128751 w 1351230"/>
              <a:gd name="connsiteY1" fmla="*/ 794755 h 1722803"/>
              <a:gd name="connsiteX2" fmla="*/ 268943 w 1351230"/>
              <a:gd name="connsiteY2" fmla="*/ 944880 h 1722803"/>
              <a:gd name="connsiteX3" fmla="*/ 14526 w 1351230"/>
              <a:gd name="connsiteY3" fmla="*/ 0 h 1722803"/>
              <a:gd name="connsiteX4" fmla="*/ 281204 w 1351230"/>
              <a:gd name="connsiteY4" fmla="*/ 778269 h 1722803"/>
              <a:gd name="connsiteX5" fmla="*/ 1102707 w 1351230"/>
              <a:gd name="connsiteY5" fmla="*/ 486430 h 1722803"/>
              <a:gd name="connsiteX6" fmla="*/ 1347116 w 1351230"/>
              <a:gd name="connsiteY6" fmla="*/ 671925 h 1722803"/>
              <a:gd name="connsiteX7" fmla="*/ 1265230 w 1351230"/>
              <a:gd name="connsiteY7" fmla="*/ 1722803 h 1722803"/>
              <a:gd name="connsiteX8" fmla="*/ 569194 w 1351230"/>
              <a:gd name="connsiteY8" fmla="*/ 1722803 h 1722803"/>
              <a:gd name="connsiteX0" fmla="*/ 618323 w 1400359"/>
              <a:gd name="connsiteY0" fmla="*/ 1722803 h 1722803"/>
              <a:gd name="connsiteX1" fmla="*/ 1177880 w 1400359"/>
              <a:gd name="connsiteY1" fmla="*/ 79475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618323 w 1400359"/>
              <a:gd name="connsiteY0" fmla="*/ 1722803 h 1722803"/>
              <a:gd name="connsiteX1" fmla="*/ 1063580 w 1400359"/>
              <a:gd name="connsiteY1" fmla="*/ 817615 h 1722803"/>
              <a:gd name="connsiteX2" fmla="*/ 318072 w 1400359"/>
              <a:gd name="connsiteY2" fmla="*/ 944880 h 1722803"/>
              <a:gd name="connsiteX3" fmla="*/ 63655 w 1400359"/>
              <a:gd name="connsiteY3" fmla="*/ 0 h 1722803"/>
              <a:gd name="connsiteX4" fmla="*/ 330333 w 1400359"/>
              <a:gd name="connsiteY4" fmla="*/ 778269 h 1722803"/>
              <a:gd name="connsiteX5" fmla="*/ 1151836 w 1400359"/>
              <a:gd name="connsiteY5" fmla="*/ 486430 h 1722803"/>
              <a:gd name="connsiteX6" fmla="*/ 1396245 w 1400359"/>
              <a:gd name="connsiteY6" fmla="*/ 671925 h 1722803"/>
              <a:gd name="connsiteX7" fmla="*/ 1314359 w 1400359"/>
              <a:gd name="connsiteY7" fmla="*/ 1722803 h 1722803"/>
              <a:gd name="connsiteX8" fmla="*/ 618323 w 1400359"/>
              <a:gd name="connsiteY8" fmla="*/ 1722803 h 1722803"/>
              <a:gd name="connsiteX0" fmla="*/ 586523 w 1368559"/>
              <a:gd name="connsiteY0" fmla="*/ 1761340 h 1761340"/>
              <a:gd name="connsiteX1" fmla="*/ 1031780 w 1368559"/>
              <a:gd name="connsiteY1" fmla="*/ 856152 h 1761340"/>
              <a:gd name="connsiteX2" fmla="*/ 286272 w 1368559"/>
              <a:gd name="connsiteY2" fmla="*/ 983417 h 1761340"/>
              <a:gd name="connsiteX3" fmla="*/ 42284 w 1368559"/>
              <a:gd name="connsiteY3" fmla="*/ 223977 h 1761340"/>
              <a:gd name="connsiteX4" fmla="*/ 31855 w 1368559"/>
              <a:gd name="connsiteY4" fmla="*/ 38537 h 1761340"/>
              <a:gd name="connsiteX5" fmla="*/ 298533 w 1368559"/>
              <a:gd name="connsiteY5" fmla="*/ 816806 h 1761340"/>
              <a:gd name="connsiteX6" fmla="*/ 1120036 w 1368559"/>
              <a:gd name="connsiteY6" fmla="*/ 524967 h 1761340"/>
              <a:gd name="connsiteX7" fmla="*/ 1364445 w 1368559"/>
              <a:gd name="connsiteY7" fmla="*/ 710462 h 1761340"/>
              <a:gd name="connsiteX8" fmla="*/ 1282559 w 1368559"/>
              <a:gd name="connsiteY8" fmla="*/ 1761340 h 1761340"/>
              <a:gd name="connsiteX9" fmla="*/ 586523 w 1368559"/>
              <a:gd name="connsiteY9" fmla="*/ 1761340 h 1761340"/>
              <a:gd name="connsiteX0" fmla="*/ 569156 w 1351192"/>
              <a:gd name="connsiteY0" fmla="*/ 1765374 h 1765374"/>
              <a:gd name="connsiteX1" fmla="*/ 1014413 w 1351192"/>
              <a:gd name="connsiteY1" fmla="*/ 860186 h 1765374"/>
              <a:gd name="connsiteX2" fmla="*/ 268905 w 1351192"/>
              <a:gd name="connsiteY2" fmla="*/ 987451 h 1765374"/>
              <a:gd name="connsiteX3" fmla="*/ 24917 w 1351192"/>
              <a:gd name="connsiteY3" fmla="*/ 228011 h 1765374"/>
              <a:gd name="connsiteX4" fmla="*/ 50206 w 1351192"/>
              <a:gd name="connsiteY4" fmla="*/ 37808 h 1765374"/>
              <a:gd name="connsiteX5" fmla="*/ 281166 w 1351192"/>
              <a:gd name="connsiteY5" fmla="*/ 820840 h 1765374"/>
              <a:gd name="connsiteX6" fmla="*/ 1102669 w 1351192"/>
              <a:gd name="connsiteY6" fmla="*/ 529001 h 1765374"/>
              <a:gd name="connsiteX7" fmla="*/ 1347078 w 1351192"/>
              <a:gd name="connsiteY7" fmla="*/ 714496 h 1765374"/>
              <a:gd name="connsiteX8" fmla="*/ 1265192 w 1351192"/>
              <a:gd name="connsiteY8" fmla="*/ 1765374 h 1765374"/>
              <a:gd name="connsiteX9" fmla="*/ 569156 w 1351192"/>
              <a:gd name="connsiteY9" fmla="*/ 1765374 h 1765374"/>
              <a:gd name="connsiteX0" fmla="*/ 576794 w 1358830"/>
              <a:gd name="connsiteY0" fmla="*/ 1727566 h 1727566"/>
              <a:gd name="connsiteX1" fmla="*/ 1022051 w 1358830"/>
              <a:gd name="connsiteY1" fmla="*/ 822378 h 1727566"/>
              <a:gd name="connsiteX2" fmla="*/ 276543 w 1358830"/>
              <a:gd name="connsiteY2" fmla="*/ 949643 h 1727566"/>
              <a:gd name="connsiteX3" fmla="*/ 32555 w 1358830"/>
              <a:gd name="connsiteY3" fmla="*/ 190203 h 1727566"/>
              <a:gd name="connsiteX4" fmla="*/ 57844 w 1358830"/>
              <a:gd name="connsiteY4" fmla="*/ 0 h 1727566"/>
              <a:gd name="connsiteX5" fmla="*/ 288804 w 1358830"/>
              <a:gd name="connsiteY5" fmla="*/ 783032 h 1727566"/>
              <a:gd name="connsiteX6" fmla="*/ 1110307 w 1358830"/>
              <a:gd name="connsiteY6" fmla="*/ 491193 h 1727566"/>
              <a:gd name="connsiteX7" fmla="*/ 1354716 w 1358830"/>
              <a:gd name="connsiteY7" fmla="*/ 676688 h 1727566"/>
              <a:gd name="connsiteX8" fmla="*/ 1272830 w 1358830"/>
              <a:gd name="connsiteY8" fmla="*/ 1727566 h 1727566"/>
              <a:gd name="connsiteX9" fmla="*/ 576794 w 1358830"/>
              <a:gd name="connsiteY9" fmla="*/ 1727566 h 1727566"/>
              <a:gd name="connsiteX0" fmla="*/ 763388 w 1545424"/>
              <a:gd name="connsiteY0" fmla="*/ 1799620 h 1799620"/>
              <a:gd name="connsiteX1" fmla="*/ 1208645 w 1545424"/>
              <a:gd name="connsiteY1" fmla="*/ 894432 h 1799620"/>
              <a:gd name="connsiteX2" fmla="*/ 463137 w 1545424"/>
              <a:gd name="connsiteY2" fmla="*/ 1021697 h 1799620"/>
              <a:gd name="connsiteX3" fmla="*/ 219149 w 1545424"/>
              <a:gd name="connsiteY3" fmla="*/ 262257 h 1799620"/>
              <a:gd name="connsiteX4" fmla="*/ 73 w 1545424"/>
              <a:gd name="connsiteY4" fmla="*/ 36038 h 1799620"/>
              <a:gd name="connsiteX5" fmla="*/ 244438 w 1545424"/>
              <a:gd name="connsiteY5" fmla="*/ 72054 h 1799620"/>
              <a:gd name="connsiteX6" fmla="*/ 475398 w 1545424"/>
              <a:gd name="connsiteY6" fmla="*/ 855086 h 1799620"/>
              <a:gd name="connsiteX7" fmla="*/ 1296901 w 1545424"/>
              <a:gd name="connsiteY7" fmla="*/ 563247 h 1799620"/>
              <a:gd name="connsiteX8" fmla="*/ 1541310 w 1545424"/>
              <a:gd name="connsiteY8" fmla="*/ 748742 h 1799620"/>
              <a:gd name="connsiteX9" fmla="*/ 1459424 w 1545424"/>
              <a:gd name="connsiteY9" fmla="*/ 1799620 h 1799620"/>
              <a:gd name="connsiteX10" fmla="*/ 763388 w 1545424"/>
              <a:gd name="connsiteY10" fmla="*/ 1799620 h 1799620"/>
              <a:gd name="connsiteX0" fmla="*/ 763870 w 1545906"/>
              <a:gd name="connsiteY0" fmla="*/ 1772670 h 1772670"/>
              <a:gd name="connsiteX1" fmla="*/ 1209127 w 1545906"/>
              <a:gd name="connsiteY1" fmla="*/ 867482 h 1772670"/>
              <a:gd name="connsiteX2" fmla="*/ 463619 w 1545906"/>
              <a:gd name="connsiteY2" fmla="*/ 994747 h 1772670"/>
              <a:gd name="connsiteX3" fmla="*/ 219631 w 1545906"/>
              <a:gd name="connsiteY3" fmla="*/ 235307 h 1772670"/>
              <a:gd name="connsiteX4" fmla="*/ 555 w 1545906"/>
              <a:gd name="connsiteY4" fmla="*/ 9088 h 1772670"/>
              <a:gd name="connsiteX5" fmla="*/ 212487 w 1545906"/>
              <a:gd name="connsiteY5" fmla="*/ 135295 h 1772670"/>
              <a:gd name="connsiteX6" fmla="*/ 244920 w 1545906"/>
              <a:gd name="connsiteY6" fmla="*/ 45104 h 1772670"/>
              <a:gd name="connsiteX7" fmla="*/ 475880 w 1545906"/>
              <a:gd name="connsiteY7" fmla="*/ 828136 h 1772670"/>
              <a:gd name="connsiteX8" fmla="*/ 1297383 w 1545906"/>
              <a:gd name="connsiteY8" fmla="*/ 536297 h 1772670"/>
              <a:gd name="connsiteX9" fmla="*/ 1541792 w 1545906"/>
              <a:gd name="connsiteY9" fmla="*/ 721792 h 1772670"/>
              <a:gd name="connsiteX10" fmla="*/ 1459906 w 1545906"/>
              <a:gd name="connsiteY10" fmla="*/ 1772670 h 1772670"/>
              <a:gd name="connsiteX11" fmla="*/ 763870 w 1545906"/>
              <a:gd name="connsiteY11" fmla="*/ 1772670 h 1772670"/>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545906"/>
              <a:gd name="connsiteY0" fmla="*/ 1770752 h 1770752"/>
              <a:gd name="connsiteX1" fmla="*/ 1209127 w 1545906"/>
              <a:gd name="connsiteY1" fmla="*/ 865564 h 1770752"/>
              <a:gd name="connsiteX2" fmla="*/ 463619 w 1545906"/>
              <a:gd name="connsiteY2" fmla="*/ 992829 h 1770752"/>
              <a:gd name="connsiteX3" fmla="*/ 219631 w 1545906"/>
              <a:gd name="connsiteY3" fmla="*/ 233389 h 1770752"/>
              <a:gd name="connsiteX4" fmla="*/ 555 w 1545906"/>
              <a:gd name="connsiteY4" fmla="*/ 7170 h 1770752"/>
              <a:gd name="connsiteX5" fmla="*/ 212487 w 1545906"/>
              <a:gd name="connsiteY5" fmla="*/ 133377 h 1770752"/>
              <a:gd name="connsiteX6" fmla="*/ 244920 w 1545906"/>
              <a:gd name="connsiteY6" fmla="*/ 43186 h 1770752"/>
              <a:gd name="connsiteX7" fmla="*/ 475880 w 1545906"/>
              <a:gd name="connsiteY7" fmla="*/ 826218 h 1770752"/>
              <a:gd name="connsiteX8" fmla="*/ 1297383 w 1545906"/>
              <a:gd name="connsiteY8" fmla="*/ 534379 h 1770752"/>
              <a:gd name="connsiteX9" fmla="*/ 1541792 w 1545906"/>
              <a:gd name="connsiteY9" fmla="*/ 719874 h 1770752"/>
              <a:gd name="connsiteX10" fmla="*/ 1459906 w 1545906"/>
              <a:gd name="connsiteY10" fmla="*/ 1770752 h 1770752"/>
              <a:gd name="connsiteX11" fmla="*/ 763870 w 1545906"/>
              <a:gd name="connsiteY11" fmla="*/ 1770752 h 1770752"/>
              <a:gd name="connsiteX0" fmla="*/ 763870 w 1894058"/>
              <a:gd name="connsiteY0" fmla="*/ 1770752 h 1770752"/>
              <a:gd name="connsiteX1" fmla="*/ 1209127 w 1894058"/>
              <a:gd name="connsiteY1" fmla="*/ 865564 h 1770752"/>
              <a:gd name="connsiteX2" fmla="*/ 463619 w 1894058"/>
              <a:gd name="connsiteY2" fmla="*/ 992829 h 1770752"/>
              <a:gd name="connsiteX3" fmla="*/ 219631 w 1894058"/>
              <a:gd name="connsiteY3" fmla="*/ 233389 h 1770752"/>
              <a:gd name="connsiteX4" fmla="*/ 555 w 1894058"/>
              <a:gd name="connsiteY4" fmla="*/ 7170 h 1770752"/>
              <a:gd name="connsiteX5" fmla="*/ 212487 w 1894058"/>
              <a:gd name="connsiteY5" fmla="*/ 133377 h 1770752"/>
              <a:gd name="connsiteX6" fmla="*/ 244920 w 1894058"/>
              <a:gd name="connsiteY6" fmla="*/ 43186 h 1770752"/>
              <a:gd name="connsiteX7" fmla="*/ 475880 w 1894058"/>
              <a:gd name="connsiteY7" fmla="*/ 826218 h 1770752"/>
              <a:gd name="connsiteX8" fmla="*/ 1297383 w 1894058"/>
              <a:gd name="connsiteY8" fmla="*/ 534379 h 1770752"/>
              <a:gd name="connsiteX9" fmla="*/ 1541792 w 1894058"/>
              <a:gd name="connsiteY9" fmla="*/ 719874 h 1770752"/>
              <a:gd name="connsiteX10" fmla="*/ 1893649 w 1894058"/>
              <a:gd name="connsiteY10" fmla="*/ 1095402 h 1770752"/>
              <a:gd name="connsiteX11" fmla="*/ 1459906 w 1894058"/>
              <a:gd name="connsiteY11" fmla="*/ 1770752 h 1770752"/>
              <a:gd name="connsiteX12" fmla="*/ 763870 w 1894058"/>
              <a:gd name="connsiteY12" fmla="*/ 1770752 h 1770752"/>
              <a:gd name="connsiteX0" fmla="*/ 763870 w 1896475"/>
              <a:gd name="connsiteY0" fmla="*/ 1770752 h 1770752"/>
              <a:gd name="connsiteX1" fmla="*/ 1209127 w 1896475"/>
              <a:gd name="connsiteY1" fmla="*/ 865564 h 1770752"/>
              <a:gd name="connsiteX2" fmla="*/ 463619 w 1896475"/>
              <a:gd name="connsiteY2" fmla="*/ 992829 h 1770752"/>
              <a:gd name="connsiteX3" fmla="*/ 219631 w 1896475"/>
              <a:gd name="connsiteY3" fmla="*/ 233389 h 1770752"/>
              <a:gd name="connsiteX4" fmla="*/ 555 w 1896475"/>
              <a:gd name="connsiteY4" fmla="*/ 7170 h 1770752"/>
              <a:gd name="connsiteX5" fmla="*/ 212487 w 1896475"/>
              <a:gd name="connsiteY5" fmla="*/ 133377 h 1770752"/>
              <a:gd name="connsiteX6" fmla="*/ 244920 w 1896475"/>
              <a:gd name="connsiteY6" fmla="*/ 43186 h 1770752"/>
              <a:gd name="connsiteX7" fmla="*/ 475880 w 1896475"/>
              <a:gd name="connsiteY7" fmla="*/ 826218 h 1770752"/>
              <a:gd name="connsiteX8" fmla="*/ 1297383 w 1896475"/>
              <a:gd name="connsiteY8" fmla="*/ 534379 h 1770752"/>
              <a:gd name="connsiteX9" fmla="*/ 1541792 w 1896475"/>
              <a:gd name="connsiteY9" fmla="*/ 719874 h 1770752"/>
              <a:gd name="connsiteX10" fmla="*/ 1498362 w 1896475"/>
              <a:gd name="connsiteY10" fmla="*/ 1281139 h 1770752"/>
              <a:gd name="connsiteX11" fmla="*/ 1893649 w 1896475"/>
              <a:gd name="connsiteY11" fmla="*/ 1095402 h 1770752"/>
              <a:gd name="connsiteX12" fmla="*/ 1459906 w 1896475"/>
              <a:gd name="connsiteY12" fmla="*/ 1770752 h 1770752"/>
              <a:gd name="connsiteX13" fmla="*/ 763870 w 1896475"/>
              <a:gd name="connsiteY13" fmla="*/ 1770752 h 1770752"/>
              <a:gd name="connsiteX0" fmla="*/ 763870 w 1917418"/>
              <a:gd name="connsiteY0" fmla="*/ 1770752 h 1770752"/>
              <a:gd name="connsiteX1" fmla="*/ 1209127 w 1917418"/>
              <a:gd name="connsiteY1" fmla="*/ 865564 h 1770752"/>
              <a:gd name="connsiteX2" fmla="*/ 463619 w 1917418"/>
              <a:gd name="connsiteY2" fmla="*/ 992829 h 1770752"/>
              <a:gd name="connsiteX3" fmla="*/ 219631 w 1917418"/>
              <a:gd name="connsiteY3" fmla="*/ 233389 h 1770752"/>
              <a:gd name="connsiteX4" fmla="*/ 555 w 1917418"/>
              <a:gd name="connsiteY4" fmla="*/ 7170 h 1770752"/>
              <a:gd name="connsiteX5" fmla="*/ 212487 w 1917418"/>
              <a:gd name="connsiteY5" fmla="*/ 133377 h 1770752"/>
              <a:gd name="connsiteX6" fmla="*/ 244920 w 1917418"/>
              <a:gd name="connsiteY6" fmla="*/ 43186 h 1770752"/>
              <a:gd name="connsiteX7" fmla="*/ 475880 w 1917418"/>
              <a:gd name="connsiteY7" fmla="*/ 826218 h 1770752"/>
              <a:gd name="connsiteX8" fmla="*/ 1297383 w 1917418"/>
              <a:gd name="connsiteY8" fmla="*/ 534379 h 1770752"/>
              <a:gd name="connsiteX9" fmla="*/ 1541792 w 1917418"/>
              <a:gd name="connsiteY9" fmla="*/ 719874 h 1770752"/>
              <a:gd name="connsiteX10" fmla="*/ 1498362 w 1917418"/>
              <a:gd name="connsiteY10" fmla="*/ 1281139 h 1770752"/>
              <a:gd name="connsiteX11" fmla="*/ 1850787 w 1917418"/>
              <a:gd name="connsiteY11" fmla="*/ 766789 h 1770752"/>
              <a:gd name="connsiteX12" fmla="*/ 1893649 w 1917418"/>
              <a:gd name="connsiteY12" fmla="*/ 1095402 h 1770752"/>
              <a:gd name="connsiteX13" fmla="*/ 1459906 w 1917418"/>
              <a:gd name="connsiteY13" fmla="*/ 1770752 h 1770752"/>
              <a:gd name="connsiteX14" fmla="*/ 763870 w 1917418"/>
              <a:gd name="connsiteY14" fmla="*/ 1770752 h 1770752"/>
              <a:gd name="connsiteX0" fmla="*/ 763870 w 1910464"/>
              <a:gd name="connsiteY0" fmla="*/ 1770752 h 1770752"/>
              <a:gd name="connsiteX1" fmla="*/ 1209127 w 1910464"/>
              <a:gd name="connsiteY1" fmla="*/ 865564 h 1770752"/>
              <a:gd name="connsiteX2" fmla="*/ 463619 w 1910464"/>
              <a:gd name="connsiteY2" fmla="*/ 992829 h 1770752"/>
              <a:gd name="connsiteX3" fmla="*/ 219631 w 1910464"/>
              <a:gd name="connsiteY3" fmla="*/ 233389 h 1770752"/>
              <a:gd name="connsiteX4" fmla="*/ 555 w 1910464"/>
              <a:gd name="connsiteY4" fmla="*/ 7170 h 1770752"/>
              <a:gd name="connsiteX5" fmla="*/ 212487 w 1910464"/>
              <a:gd name="connsiteY5" fmla="*/ 133377 h 1770752"/>
              <a:gd name="connsiteX6" fmla="*/ 244920 w 1910464"/>
              <a:gd name="connsiteY6" fmla="*/ 43186 h 1770752"/>
              <a:gd name="connsiteX7" fmla="*/ 475880 w 1910464"/>
              <a:gd name="connsiteY7" fmla="*/ 826218 h 1770752"/>
              <a:gd name="connsiteX8" fmla="*/ 1297383 w 1910464"/>
              <a:gd name="connsiteY8" fmla="*/ 534379 h 1770752"/>
              <a:gd name="connsiteX9" fmla="*/ 1541792 w 1910464"/>
              <a:gd name="connsiteY9" fmla="*/ 719874 h 1770752"/>
              <a:gd name="connsiteX10" fmla="*/ 1498362 w 1910464"/>
              <a:gd name="connsiteY10" fmla="*/ 1281139 h 1770752"/>
              <a:gd name="connsiteX11" fmla="*/ 1741248 w 1910464"/>
              <a:gd name="connsiteY11" fmla="*/ 1185889 h 1770752"/>
              <a:gd name="connsiteX12" fmla="*/ 1850787 w 1910464"/>
              <a:gd name="connsiteY12" fmla="*/ 766789 h 1770752"/>
              <a:gd name="connsiteX13" fmla="*/ 1893649 w 1910464"/>
              <a:gd name="connsiteY13" fmla="*/ 1095402 h 1770752"/>
              <a:gd name="connsiteX14" fmla="*/ 1459906 w 1910464"/>
              <a:gd name="connsiteY14" fmla="*/ 1770752 h 1770752"/>
              <a:gd name="connsiteX15" fmla="*/ 763870 w 1910464"/>
              <a:gd name="connsiteY15" fmla="*/ 1770752 h 1770752"/>
              <a:gd name="connsiteX0" fmla="*/ 763870 w 1909757"/>
              <a:gd name="connsiteY0" fmla="*/ 1770752 h 1770752"/>
              <a:gd name="connsiteX1" fmla="*/ 1209127 w 1909757"/>
              <a:gd name="connsiteY1" fmla="*/ 865564 h 1770752"/>
              <a:gd name="connsiteX2" fmla="*/ 463619 w 1909757"/>
              <a:gd name="connsiteY2" fmla="*/ 992829 h 1770752"/>
              <a:gd name="connsiteX3" fmla="*/ 219631 w 1909757"/>
              <a:gd name="connsiteY3" fmla="*/ 233389 h 1770752"/>
              <a:gd name="connsiteX4" fmla="*/ 555 w 1909757"/>
              <a:gd name="connsiteY4" fmla="*/ 7170 h 1770752"/>
              <a:gd name="connsiteX5" fmla="*/ 212487 w 1909757"/>
              <a:gd name="connsiteY5" fmla="*/ 133377 h 1770752"/>
              <a:gd name="connsiteX6" fmla="*/ 244920 w 1909757"/>
              <a:gd name="connsiteY6" fmla="*/ 43186 h 1770752"/>
              <a:gd name="connsiteX7" fmla="*/ 475880 w 1909757"/>
              <a:gd name="connsiteY7" fmla="*/ 826218 h 1770752"/>
              <a:gd name="connsiteX8" fmla="*/ 1297383 w 1909757"/>
              <a:gd name="connsiteY8" fmla="*/ 534379 h 1770752"/>
              <a:gd name="connsiteX9" fmla="*/ 1541792 w 1909757"/>
              <a:gd name="connsiteY9" fmla="*/ 719874 h 1770752"/>
              <a:gd name="connsiteX10" fmla="*/ 1498362 w 1909757"/>
              <a:gd name="connsiteY10" fmla="*/ 1281139 h 1770752"/>
              <a:gd name="connsiteX11" fmla="*/ 1741248 w 1909757"/>
              <a:gd name="connsiteY11" fmla="*/ 1185889 h 1770752"/>
              <a:gd name="connsiteX12" fmla="*/ 1850787 w 1909757"/>
              <a:gd name="connsiteY12" fmla="*/ 766789 h 1770752"/>
              <a:gd name="connsiteX13" fmla="*/ 1893649 w 1909757"/>
              <a:gd name="connsiteY13" fmla="*/ 1095402 h 1770752"/>
              <a:gd name="connsiteX14" fmla="*/ 1341198 w 1909757"/>
              <a:gd name="connsiteY14" fmla="*/ 1600227 h 1770752"/>
              <a:gd name="connsiteX15" fmla="*/ 1459906 w 1909757"/>
              <a:gd name="connsiteY15" fmla="*/ 1770752 h 1770752"/>
              <a:gd name="connsiteX16" fmla="*/ 763870 w 1909757"/>
              <a:gd name="connsiteY16" fmla="*/ 1770752 h 1770752"/>
              <a:gd name="connsiteX0" fmla="*/ 763870 w 1905704"/>
              <a:gd name="connsiteY0" fmla="*/ 1770752 h 1770752"/>
              <a:gd name="connsiteX1" fmla="*/ 1209127 w 1905704"/>
              <a:gd name="connsiteY1" fmla="*/ 865564 h 1770752"/>
              <a:gd name="connsiteX2" fmla="*/ 463619 w 1905704"/>
              <a:gd name="connsiteY2" fmla="*/ 992829 h 1770752"/>
              <a:gd name="connsiteX3" fmla="*/ 219631 w 1905704"/>
              <a:gd name="connsiteY3" fmla="*/ 233389 h 1770752"/>
              <a:gd name="connsiteX4" fmla="*/ 555 w 1905704"/>
              <a:gd name="connsiteY4" fmla="*/ 7170 h 1770752"/>
              <a:gd name="connsiteX5" fmla="*/ 212487 w 1905704"/>
              <a:gd name="connsiteY5" fmla="*/ 133377 h 1770752"/>
              <a:gd name="connsiteX6" fmla="*/ 244920 w 1905704"/>
              <a:gd name="connsiteY6" fmla="*/ 43186 h 1770752"/>
              <a:gd name="connsiteX7" fmla="*/ 475880 w 1905704"/>
              <a:gd name="connsiteY7" fmla="*/ 826218 h 1770752"/>
              <a:gd name="connsiteX8" fmla="*/ 1297383 w 1905704"/>
              <a:gd name="connsiteY8" fmla="*/ 534379 h 1770752"/>
              <a:gd name="connsiteX9" fmla="*/ 1541792 w 1905704"/>
              <a:gd name="connsiteY9" fmla="*/ 719874 h 1770752"/>
              <a:gd name="connsiteX10" fmla="*/ 1498362 w 1905704"/>
              <a:gd name="connsiteY10" fmla="*/ 1281139 h 1770752"/>
              <a:gd name="connsiteX11" fmla="*/ 1741248 w 1905704"/>
              <a:gd name="connsiteY11" fmla="*/ 1185889 h 1770752"/>
              <a:gd name="connsiteX12" fmla="*/ 1850787 w 1905704"/>
              <a:gd name="connsiteY12" fmla="*/ 766789 h 1770752"/>
              <a:gd name="connsiteX13" fmla="*/ 1893649 w 1905704"/>
              <a:gd name="connsiteY13" fmla="*/ 1095402 h 1770752"/>
              <a:gd name="connsiteX14" fmla="*/ 1712674 w 1905704"/>
              <a:gd name="connsiteY14" fmla="*/ 1414489 h 1770752"/>
              <a:gd name="connsiteX15" fmla="*/ 1341198 w 1905704"/>
              <a:gd name="connsiteY15" fmla="*/ 1600227 h 1770752"/>
              <a:gd name="connsiteX16" fmla="*/ 1459906 w 1905704"/>
              <a:gd name="connsiteY16" fmla="*/ 1770752 h 1770752"/>
              <a:gd name="connsiteX17" fmla="*/ 763870 w 1905704"/>
              <a:gd name="connsiteY17" fmla="*/ 1770752 h 1770752"/>
              <a:gd name="connsiteX0" fmla="*/ 763870 w 2284277"/>
              <a:gd name="connsiteY0" fmla="*/ 1770752 h 1770752"/>
              <a:gd name="connsiteX1" fmla="*/ 1209127 w 2284277"/>
              <a:gd name="connsiteY1" fmla="*/ 865564 h 1770752"/>
              <a:gd name="connsiteX2" fmla="*/ 463619 w 2284277"/>
              <a:gd name="connsiteY2" fmla="*/ 992829 h 1770752"/>
              <a:gd name="connsiteX3" fmla="*/ 219631 w 2284277"/>
              <a:gd name="connsiteY3" fmla="*/ 233389 h 1770752"/>
              <a:gd name="connsiteX4" fmla="*/ 555 w 2284277"/>
              <a:gd name="connsiteY4" fmla="*/ 7170 h 1770752"/>
              <a:gd name="connsiteX5" fmla="*/ 212487 w 2284277"/>
              <a:gd name="connsiteY5" fmla="*/ 133377 h 1770752"/>
              <a:gd name="connsiteX6" fmla="*/ 244920 w 2284277"/>
              <a:gd name="connsiteY6" fmla="*/ 43186 h 1770752"/>
              <a:gd name="connsiteX7" fmla="*/ 475880 w 2284277"/>
              <a:gd name="connsiteY7" fmla="*/ 826218 h 1770752"/>
              <a:gd name="connsiteX8" fmla="*/ 1297383 w 2284277"/>
              <a:gd name="connsiteY8" fmla="*/ 534379 h 1770752"/>
              <a:gd name="connsiteX9" fmla="*/ 1541792 w 2284277"/>
              <a:gd name="connsiteY9" fmla="*/ 719874 h 1770752"/>
              <a:gd name="connsiteX10" fmla="*/ 1498362 w 2284277"/>
              <a:gd name="connsiteY10" fmla="*/ 1281139 h 1770752"/>
              <a:gd name="connsiteX11" fmla="*/ 1741248 w 2284277"/>
              <a:gd name="connsiteY11" fmla="*/ 1185889 h 1770752"/>
              <a:gd name="connsiteX12" fmla="*/ 1850787 w 2284277"/>
              <a:gd name="connsiteY12" fmla="*/ 766789 h 1770752"/>
              <a:gd name="connsiteX13" fmla="*/ 2284174 w 2284277"/>
              <a:gd name="connsiteY13" fmla="*/ 938239 h 1770752"/>
              <a:gd name="connsiteX14" fmla="*/ 1893649 w 2284277"/>
              <a:gd name="connsiteY14" fmla="*/ 1095402 h 1770752"/>
              <a:gd name="connsiteX15" fmla="*/ 1712674 w 2284277"/>
              <a:gd name="connsiteY15" fmla="*/ 1414489 h 1770752"/>
              <a:gd name="connsiteX16" fmla="*/ 1341198 w 2284277"/>
              <a:gd name="connsiteY16" fmla="*/ 1600227 h 1770752"/>
              <a:gd name="connsiteX17" fmla="*/ 1459906 w 2284277"/>
              <a:gd name="connsiteY17" fmla="*/ 1770752 h 1770752"/>
              <a:gd name="connsiteX18" fmla="*/ 763870 w 2284277"/>
              <a:gd name="connsiteY18" fmla="*/ 1770752 h 1770752"/>
              <a:gd name="connsiteX0" fmla="*/ 763870 w 2285824"/>
              <a:gd name="connsiteY0" fmla="*/ 1770752 h 1770752"/>
              <a:gd name="connsiteX1" fmla="*/ 1209127 w 2285824"/>
              <a:gd name="connsiteY1" fmla="*/ 865564 h 1770752"/>
              <a:gd name="connsiteX2" fmla="*/ 463619 w 2285824"/>
              <a:gd name="connsiteY2" fmla="*/ 992829 h 1770752"/>
              <a:gd name="connsiteX3" fmla="*/ 219631 w 2285824"/>
              <a:gd name="connsiteY3" fmla="*/ 233389 h 1770752"/>
              <a:gd name="connsiteX4" fmla="*/ 555 w 2285824"/>
              <a:gd name="connsiteY4" fmla="*/ 7170 h 1770752"/>
              <a:gd name="connsiteX5" fmla="*/ 212487 w 2285824"/>
              <a:gd name="connsiteY5" fmla="*/ 133377 h 1770752"/>
              <a:gd name="connsiteX6" fmla="*/ 244920 w 2285824"/>
              <a:gd name="connsiteY6" fmla="*/ 43186 h 1770752"/>
              <a:gd name="connsiteX7" fmla="*/ 475880 w 2285824"/>
              <a:gd name="connsiteY7" fmla="*/ 826218 h 1770752"/>
              <a:gd name="connsiteX8" fmla="*/ 1297383 w 2285824"/>
              <a:gd name="connsiteY8" fmla="*/ 534379 h 1770752"/>
              <a:gd name="connsiteX9" fmla="*/ 1541792 w 2285824"/>
              <a:gd name="connsiteY9" fmla="*/ 719874 h 1770752"/>
              <a:gd name="connsiteX10" fmla="*/ 1498362 w 2285824"/>
              <a:gd name="connsiteY10" fmla="*/ 1281139 h 1770752"/>
              <a:gd name="connsiteX11" fmla="*/ 1741248 w 2285824"/>
              <a:gd name="connsiteY11" fmla="*/ 1185889 h 1770752"/>
              <a:gd name="connsiteX12" fmla="*/ 1850787 w 2285824"/>
              <a:gd name="connsiteY12" fmla="*/ 766789 h 1770752"/>
              <a:gd name="connsiteX13" fmla="*/ 1926987 w 2285824"/>
              <a:gd name="connsiteY13" fmla="*/ 985864 h 1770752"/>
              <a:gd name="connsiteX14" fmla="*/ 2284174 w 2285824"/>
              <a:gd name="connsiteY14" fmla="*/ 938239 h 1770752"/>
              <a:gd name="connsiteX15" fmla="*/ 1893649 w 2285824"/>
              <a:gd name="connsiteY15" fmla="*/ 1095402 h 1770752"/>
              <a:gd name="connsiteX16" fmla="*/ 1712674 w 2285824"/>
              <a:gd name="connsiteY16" fmla="*/ 1414489 h 1770752"/>
              <a:gd name="connsiteX17" fmla="*/ 1341198 w 2285824"/>
              <a:gd name="connsiteY17" fmla="*/ 1600227 h 1770752"/>
              <a:gd name="connsiteX18" fmla="*/ 1459906 w 2285824"/>
              <a:gd name="connsiteY18" fmla="*/ 1770752 h 1770752"/>
              <a:gd name="connsiteX19" fmla="*/ 763870 w 2285824"/>
              <a:gd name="connsiteY19" fmla="*/ 1770752 h 1770752"/>
              <a:gd name="connsiteX0" fmla="*/ 763870 w 2158274"/>
              <a:gd name="connsiteY0" fmla="*/ 1770752 h 1770752"/>
              <a:gd name="connsiteX1" fmla="*/ 1209127 w 2158274"/>
              <a:gd name="connsiteY1" fmla="*/ 865564 h 1770752"/>
              <a:gd name="connsiteX2" fmla="*/ 463619 w 2158274"/>
              <a:gd name="connsiteY2" fmla="*/ 992829 h 1770752"/>
              <a:gd name="connsiteX3" fmla="*/ 219631 w 2158274"/>
              <a:gd name="connsiteY3" fmla="*/ 233389 h 1770752"/>
              <a:gd name="connsiteX4" fmla="*/ 555 w 2158274"/>
              <a:gd name="connsiteY4" fmla="*/ 7170 h 1770752"/>
              <a:gd name="connsiteX5" fmla="*/ 212487 w 2158274"/>
              <a:gd name="connsiteY5" fmla="*/ 133377 h 1770752"/>
              <a:gd name="connsiteX6" fmla="*/ 244920 w 2158274"/>
              <a:gd name="connsiteY6" fmla="*/ 43186 h 1770752"/>
              <a:gd name="connsiteX7" fmla="*/ 475880 w 2158274"/>
              <a:gd name="connsiteY7" fmla="*/ 826218 h 1770752"/>
              <a:gd name="connsiteX8" fmla="*/ 1297383 w 2158274"/>
              <a:gd name="connsiteY8" fmla="*/ 534379 h 1770752"/>
              <a:gd name="connsiteX9" fmla="*/ 1541792 w 2158274"/>
              <a:gd name="connsiteY9" fmla="*/ 719874 h 1770752"/>
              <a:gd name="connsiteX10" fmla="*/ 1498362 w 2158274"/>
              <a:gd name="connsiteY10" fmla="*/ 1281139 h 1770752"/>
              <a:gd name="connsiteX11" fmla="*/ 1741248 w 2158274"/>
              <a:gd name="connsiteY11" fmla="*/ 1185889 h 1770752"/>
              <a:gd name="connsiteX12" fmla="*/ 1850787 w 2158274"/>
              <a:gd name="connsiteY12" fmla="*/ 766789 h 1770752"/>
              <a:gd name="connsiteX13" fmla="*/ 1926987 w 2158274"/>
              <a:gd name="connsiteY13" fmla="*/ 985864 h 1770752"/>
              <a:gd name="connsiteX14" fmla="*/ 2155586 w 2158274"/>
              <a:gd name="connsiteY14" fmla="*/ 819177 h 1770752"/>
              <a:gd name="connsiteX15" fmla="*/ 1893649 w 2158274"/>
              <a:gd name="connsiteY15" fmla="*/ 1095402 h 1770752"/>
              <a:gd name="connsiteX16" fmla="*/ 1712674 w 2158274"/>
              <a:gd name="connsiteY16" fmla="*/ 1414489 h 1770752"/>
              <a:gd name="connsiteX17" fmla="*/ 1341198 w 2158274"/>
              <a:gd name="connsiteY17" fmla="*/ 1600227 h 1770752"/>
              <a:gd name="connsiteX18" fmla="*/ 1459906 w 2158274"/>
              <a:gd name="connsiteY18" fmla="*/ 1770752 h 1770752"/>
              <a:gd name="connsiteX19" fmla="*/ 763870 w 2158274"/>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 name="connsiteX0" fmla="*/ 763870 w 2164587"/>
              <a:gd name="connsiteY0" fmla="*/ 1770752 h 1770752"/>
              <a:gd name="connsiteX1" fmla="*/ 1209127 w 2164587"/>
              <a:gd name="connsiteY1" fmla="*/ 865564 h 1770752"/>
              <a:gd name="connsiteX2" fmla="*/ 463619 w 2164587"/>
              <a:gd name="connsiteY2" fmla="*/ 992829 h 1770752"/>
              <a:gd name="connsiteX3" fmla="*/ 219631 w 2164587"/>
              <a:gd name="connsiteY3" fmla="*/ 233389 h 1770752"/>
              <a:gd name="connsiteX4" fmla="*/ 555 w 2164587"/>
              <a:gd name="connsiteY4" fmla="*/ 7170 h 1770752"/>
              <a:gd name="connsiteX5" fmla="*/ 212487 w 2164587"/>
              <a:gd name="connsiteY5" fmla="*/ 133377 h 1770752"/>
              <a:gd name="connsiteX6" fmla="*/ 244920 w 2164587"/>
              <a:gd name="connsiteY6" fmla="*/ 43186 h 1770752"/>
              <a:gd name="connsiteX7" fmla="*/ 475880 w 2164587"/>
              <a:gd name="connsiteY7" fmla="*/ 826218 h 1770752"/>
              <a:gd name="connsiteX8" fmla="*/ 1297383 w 2164587"/>
              <a:gd name="connsiteY8" fmla="*/ 534379 h 1770752"/>
              <a:gd name="connsiteX9" fmla="*/ 1541792 w 2164587"/>
              <a:gd name="connsiteY9" fmla="*/ 719874 h 1770752"/>
              <a:gd name="connsiteX10" fmla="*/ 1498362 w 2164587"/>
              <a:gd name="connsiteY10" fmla="*/ 1281139 h 1770752"/>
              <a:gd name="connsiteX11" fmla="*/ 1741248 w 2164587"/>
              <a:gd name="connsiteY11" fmla="*/ 1185889 h 1770752"/>
              <a:gd name="connsiteX12" fmla="*/ 1850787 w 2164587"/>
              <a:gd name="connsiteY12" fmla="*/ 766789 h 1770752"/>
              <a:gd name="connsiteX13" fmla="*/ 1926987 w 2164587"/>
              <a:gd name="connsiteY13" fmla="*/ 985864 h 1770752"/>
              <a:gd name="connsiteX14" fmla="*/ 2155586 w 2164587"/>
              <a:gd name="connsiteY14" fmla="*/ 819177 h 1770752"/>
              <a:gd name="connsiteX15" fmla="*/ 1893649 w 2164587"/>
              <a:gd name="connsiteY15" fmla="*/ 1095402 h 1770752"/>
              <a:gd name="connsiteX16" fmla="*/ 1712674 w 2164587"/>
              <a:gd name="connsiteY16" fmla="*/ 1414489 h 1770752"/>
              <a:gd name="connsiteX17" fmla="*/ 1341198 w 2164587"/>
              <a:gd name="connsiteY17" fmla="*/ 1600227 h 1770752"/>
              <a:gd name="connsiteX18" fmla="*/ 1459906 w 2164587"/>
              <a:gd name="connsiteY18" fmla="*/ 1770752 h 1770752"/>
              <a:gd name="connsiteX19" fmla="*/ 763870 w 2164587"/>
              <a:gd name="connsiteY19" fmla="*/ 1770752 h 177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64587" h="1770752">
                <a:moveTo>
                  <a:pt x="763870" y="1770752"/>
                </a:moveTo>
                <a:cubicBezTo>
                  <a:pt x="545506" y="1645648"/>
                  <a:pt x="1162771" y="1325445"/>
                  <a:pt x="1209127" y="865564"/>
                </a:cubicBezTo>
                <a:cubicBezTo>
                  <a:pt x="1167570" y="707529"/>
                  <a:pt x="735437" y="1020124"/>
                  <a:pt x="463619" y="992829"/>
                </a:cubicBezTo>
                <a:cubicBezTo>
                  <a:pt x="287591" y="878735"/>
                  <a:pt x="262034" y="390869"/>
                  <a:pt x="219631" y="233389"/>
                </a:cubicBezTo>
                <a:cubicBezTo>
                  <a:pt x="174601" y="93322"/>
                  <a:pt x="-3660" y="38870"/>
                  <a:pt x="555" y="7170"/>
                </a:cubicBezTo>
                <a:cubicBezTo>
                  <a:pt x="-11351" y="-35692"/>
                  <a:pt x="171760" y="127374"/>
                  <a:pt x="212487" y="133377"/>
                </a:cubicBezTo>
                <a:cubicBezTo>
                  <a:pt x="253214" y="139380"/>
                  <a:pt x="290318" y="230131"/>
                  <a:pt x="244920" y="43186"/>
                </a:cubicBezTo>
                <a:cubicBezTo>
                  <a:pt x="352481" y="37369"/>
                  <a:pt x="280240" y="705691"/>
                  <a:pt x="475880" y="826218"/>
                </a:cubicBezTo>
                <a:cubicBezTo>
                  <a:pt x="640733" y="918720"/>
                  <a:pt x="1127351" y="563533"/>
                  <a:pt x="1297383" y="534379"/>
                </a:cubicBezTo>
                <a:cubicBezTo>
                  <a:pt x="1467415" y="505225"/>
                  <a:pt x="1475752" y="666058"/>
                  <a:pt x="1541792" y="719874"/>
                </a:cubicBezTo>
                <a:cubicBezTo>
                  <a:pt x="1607832" y="773690"/>
                  <a:pt x="1470676" y="1238395"/>
                  <a:pt x="1498362" y="1281139"/>
                </a:cubicBezTo>
                <a:cubicBezTo>
                  <a:pt x="1526049" y="1323883"/>
                  <a:pt x="1682511" y="1271614"/>
                  <a:pt x="1741248" y="1185889"/>
                </a:cubicBezTo>
                <a:cubicBezTo>
                  <a:pt x="1799985" y="1100164"/>
                  <a:pt x="1798399" y="829495"/>
                  <a:pt x="1850787" y="766789"/>
                </a:cubicBezTo>
                <a:cubicBezTo>
                  <a:pt x="1903175" y="704083"/>
                  <a:pt x="1854756" y="957289"/>
                  <a:pt x="1926987" y="985864"/>
                </a:cubicBezTo>
                <a:cubicBezTo>
                  <a:pt x="1999218" y="1014439"/>
                  <a:pt x="2144473" y="847752"/>
                  <a:pt x="2155586" y="819177"/>
                </a:cubicBezTo>
                <a:cubicBezTo>
                  <a:pt x="2219086" y="909665"/>
                  <a:pt x="1926986" y="1021583"/>
                  <a:pt x="1893649" y="1095402"/>
                </a:cubicBezTo>
                <a:cubicBezTo>
                  <a:pt x="1860312" y="1169221"/>
                  <a:pt x="1804749" y="1330352"/>
                  <a:pt x="1712674" y="1414489"/>
                </a:cubicBezTo>
                <a:cubicBezTo>
                  <a:pt x="1620599" y="1498627"/>
                  <a:pt x="1372213" y="1530531"/>
                  <a:pt x="1341198" y="1600227"/>
                </a:cubicBezTo>
                <a:cubicBezTo>
                  <a:pt x="1310183" y="1669923"/>
                  <a:pt x="1597402" y="1744712"/>
                  <a:pt x="1459906" y="1770752"/>
                </a:cubicBezTo>
                <a:lnTo>
                  <a:pt x="763870" y="1770752"/>
                </a:ln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5" name="Oval 10"/>
          <p:cNvSpPr/>
          <p:nvPr/>
        </p:nvSpPr>
        <p:spPr>
          <a:xfrm rot="20465032">
            <a:off x="5538035" y="3792324"/>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Oval 10"/>
          <p:cNvSpPr/>
          <p:nvPr/>
        </p:nvSpPr>
        <p:spPr>
          <a:xfrm rot="20465032">
            <a:off x="6330115" y="2540157"/>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7" name="Rectangle 12"/>
          <p:cNvSpPr/>
          <p:nvPr/>
        </p:nvSpPr>
        <p:spPr>
          <a:xfrm rot="17579392">
            <a:off x="5678855" y="3013181"/>
            <a:ext cx="1625145" cy="1065376"/>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1625027 w 1626763"/>
              <a:gd name="connsiteY0" fmla="*/ 5320 h 1018320"/>
              <a:gd name="connsiteX1" fmla="*/ 1027614 w 1626763"/>
              <a:gd name="connsiteY1" fmla="*/ 434364 h 1018320"/>
              <a:gd name="connsiteX2" fmla="*/ 781546 w 1626763"/>
              <a:gd name="connsiteY2" fmla="*/ 802844 h 1018320"/>
              <a:gd name="connsiteX3" fmla="*/ 399540 w 1626763"/>
              <a:gd name="connsiteY3" fmla="*/ 911576 h 1018320"/>
              <a:gd name="connsiteX4" fmla="*/ 250629 w 1626763"/>
              <a:gd name="connsiteY4" fmla="*/ 1018320 h 1018320"/>
              <a:gd name="connsiteX5" fmla="*/ 0 w 1626763"/>
              <a:gd name="connsiteY5" fmla="*/ 932114 h 1018320"/>
              <a:gd name="connsiteX6" fmla="*/ 708721 w 1626763"/>
              <a:gd name="connsiteY6" fmla="*/ 688691 h 1018320"/>
              <a:gd name="connsiteX7" fmla="*/ 938329 w 1626763"/>
              <a:gd name="connsiteY7" fmla="*/ 437442 h 1018320"/>
              <a:gd name="connsiteX8" fmla="*/ 1625027 w 1626763"/>
              <a:gd name="connsiteY8" fmla="*/ 5320 h 1018320"/>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938329 w 1627041"/>
              <a:gd name="connsiteY7" fmla="*/ 437299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5177 h 1018177"/>
              <a:gd name="connsiteX1" fmla="*/ 1115121 w 1627041"/>
              <a:gd name="connsiteY1" fmla="*/ 445379 h 1018177"/>
              <a:gd name="connsiteX2" fmla="*/ 781546 w 1627041"/>
              <a:gd name="connsiteY2" fmla="*/ 802701 h 1018177"/>
              <a:gd name="connsiteX3" fmla="*/ 399540 w 1627041"/>
              <a:gd name="connsiteY3" fmla="*/ 911433 h 1018177"/>
              <a:gd name="connsiteX4" fmla="*/ 250629 w 1627041"/>
              <a:gd name="connsiteY4" fmla="*/ 1018177 h 1018177"/>
              <a:gd name="connsiteX5" fmla="*/ 0 w 1627041"/>
              <a:gd name="connsiteY5" fmla="*/ 931971 h 1018177"/>
              <a:gd name="connsiteX6" fmla="*/ 708721 w 1627041"/>
              <a:gd name="connsiteY6" fmla="*/ 688548 h 1018177"/>
              <a:gd name="connsiteX7" fmla="*/ 1007058 w 1627041"/>
              <a:gd name="connsiteY7" fmla="*/ 339161 h 1018177"/>
              <a:gd name="connsiteX8" fmla="*/ 1625027 w 1627041"/>
              <a:gd name="connsiteY8" fmla="*/ 5177 h 1018177"/>
              <a:gd name="connsiteX0" fmla="*/ 1625027 w 1627041"/>
              <a:gd name="connsiteY0" fmla="*/ 10376 h 1023376"/>
              <a:gd name="connsiteX1" fmla="*/ 1115121 w 1627041"/>
              <a:gd name="connsiteY1" fmla="*/ 450578 h 1023376"/>
              <a:gd name="connsiteX2" fmla="*/ 781546 w 1627041"/>
              <a:gd name="connsiteY2" fmla="*/ 807900 h 1023376"/>
              <a:gd name="connsiteX3" fmla="*/ 399540 w 1627041"/>
              <a:gd name="connsiteY3" fmla="*/ 916632 h 1023376"/>
              <a:gd name="connsiteX4" fmla="*/ 250629 w 1627041"/>
              <a:gd name="connsiteY4" fmla="*/ 1023376 h 1023376"/>
              <a:gd name="connsiteX5" fmla="*/ 0 w 1627041"/>
              <a:gd name="connsiteY5" fmla="*/ 937170 h 1023376"/>
              <a:gd name="connsiteX6" fmla="*/ 708721 w 1627041"/>
              <a:gd name="connsiteY6" fmla="*/ 693747 h 1023376"/>
              <a:gd name="connsiteX7" fmla="*/ 1007058 w 1627041"/>
              <a:gd name="connsiteY7" fmla="*/ 344360 h 1023376"/>
              <a:gd name="connsiteX8" fmla="*/ 1625027 w 1627041"/>
              <a:gd name="connsiteY8" fmla="*/ 10376 h 1023376"/>
              <a:gd name="connsiteX0" fmla="*/ 1625027 w 1625208"/>
              <a:gd name="connsiteY0" fmla="*/ 10376 h 1023376"/>
              <a:gd name="connsiteX1" fmla="*/ 1115121 w 1625208"/>
              <a:gd name="connsiteY1" fmla="*/ 450578 h 1023376"/>
              <a:gd name="connsiteX2" fmla="*/ 781546 w 1625208"/>
              <a:gd name="connsiteY2" fmla="*/ 807900 h 1023376"/>
              <a:gd name="connsiteX3" fmla="*/ 399540 w 1625208"/>
              <a:gd name="connsiteY3" fmla="*/ 916632 h 1023376"/>
              <a:gd name="connsiteX4" fmla="*/ 250629 w 1625208"/>
              <a:gd name="connsiteY4" fmla="*/ 1023376 h 1023376"/>
              <a:gd name="connsiteX5" fmla="*/ 0 w 1625208"/>
              <a:gd name="connsiteY5" fmla="*/ 937170 h 1023376"/>
              <a:gd name="connsiteX6" fmla="*/ 708721 w 1625208"/>
              <a:gd name="connsiteY6" fmla="*/ 693747 h 1023376"/>
              <a:gd name="connsiteX7" fmla="*/ 1007058 w 1625208"/>
              <a:gd name="connsiteY7" fmla="*/ 344360 h 1023376"/>
              <a:gd name="connsiteX8" fmla="*/ 1625027 w 1625208"/>
              <a:gd name="connsiteY8" fmla="*/ 10376 h 1023376"/>
              <a:gd name="connsiteX0" fmla="*/ 1625027 w 1625208"/>
              <a:gd name="connsiteY0" fmla="*/ 8717 h 1021717"/>
              <a:gd name="connsiteX1" fmla="*/ 1115121 w 1625208"/>
              <a:gd name="connsiteY1" fmla="*/ 448919 h 1021717"/>
              <a:gd name="connsiteX2" fmla="*/ 781546 w 1625208"/>
              <a:gd name="connsiteY2" fmla="*/ 806241 h 1021717"/>
              <a:gd name="connsiteX3" fmla="*/ 399540 w 1625208"/>
              <a:gd name="connsiteY3" fmla="*/ 914973 h 1021717"/>
              <a:gd name="connsiteX4" fmla="*/ 250629 w 1625208"/>
              <a:gd name="connsiteY4" fmla="*/ 1021717 h 1021717"/>
              <a:gd name="connsiteX5" fmla="*/ 0 w 1625208"/>
              <a:gd name="connsiteY5" fmla="*/ 935511 h 1021717"/>
              <a:gd name="connsiteX6" fmla="*/ 708721 w 1625208"/>
              <a:gd name="connsiteY6" fmla="*/ 692088 h 1021717"/>
              <a:gd name="connsiteX7" fmla="*/ 1042665 w 1625208"/>
              <a:gd name="connsiteY7" fmla="*/ 410369 h 1021717"/>
              <a:gd name="connsiteX8" fmla="*/ 1625027 w 1625208"/>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08721 w 1625210"/>
              <a:gd name="connsiteY6" fmla="*/ 692088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781546 w 1625210"/>
              <a:gd name="connsiteY2" fmla="*/ 806241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23602 w 1625210"/>
              <a:gd name="connsiteY6" fmla="*/ 727162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399540 w 1625210"/>
              <a:gd name="connsiteY3" fmla="*/ 914973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21717"/>
              <a:gd name="connsiteX1" fmla="*/ 1120791 w 1625210"/>
              <a:gd name="connsiteY1" fmla="*/ 494799 h 1021717"/>
              <a:gd name="connsiteX2" fmla="*/ 823355 w 1625210"/>
              <a:gd name="connsiteY2" fmla="*/ 1002336 h 1021717"/>
              <a:gd name="connsiteX3" fmla="*/ 461718 w 1625210"/>
              <a:gd name="connsiteY3" fmla="*/ 1012755 h 1021717"/>
              <a:gd name="connsiteX4" fmla="*/ 250629 w 1625210"/>
              <a:gd name="connsiteY4" fmla="*/ 1021717 h 1021717"/>
              <a:gd name="connsiteX5" fmla="*/ 0 w 1625210"/>
              <a:gd name="connsiteY5" fmla="*/ 935511 h 1021717"/>
              <a:gd name="connsiteX6" fmla="*/ 780468 w 1625210"/>
              <a:gd name="connsiteY6" fmla="*/ 909971 h 1021717"/>
              <a:gd name="connsiteX7" fmla="*/ 1042665 w 1625210"/>
              <a:gd name="connsiteY7" fmla="*/ 410369 h 1021717"/>
              <a:gd name="connsiteX8" fmla="*/ 1625027 w 1625210"/>
              <a:gd name="connsiteY8" fmla="*/ 8717 h 1021717"/>
              <a:gd name="connsiteX0" fmla="*/ 1625027 w 1625210"/>
              <a:gd name="connsiteY0" fmla="*/ 8717 h 1050364"/>
              <a:gd name="connsiteX1" fmla="*/ 1120791 w 1625210"/>
              <a:gd name="connsiteY1" fmla="*/ 494799 h 1050364"/>
              <a:gd name="connsiteX2" fmla="*/ 823355 w 1625210"/>
              <a:gd name="connsiteY2" fmla="*/ 1002336 h 1050364"/>
              <a:gd name="connsiteX3" fmla="*/ 250629 w 1625210"/>
              <a:gd name="connsiteY3" fmla="*/ 1021717 h 1050364"/>
              <a:gd name="connsiteX4" fmla="*/ 0 w 1625210"/>
              <a:gd name="connsiteY4" fmla="*/ 935511 h 1050364"/>
              <a:gd name="connsiteX5" fmla="*/ 780468 w 1625210"/>
              <a:gd name="connsiteY5" fmla="*/ 909971 h 1050364"/>
              <a:gd name="connsiteX6" fmla="*/ 1042665 w 1625210"/>
              <a:gd name="connsiteY6" fmla="*/ 410369 h 1050364"/>
              <a:gd name="connsiteX7" fmla="*/ 1625027 w 1625210"/>
              <a:gd name="connsiteY7" fmla="*/ 8717 h 1050364"/>
              <a:gd name="connsiteX0" fmla="*/ 1625027 w 1625210"/>
              <a:gd name="connsiteY0" fmla="*/ 9090 h 1050737"/>
              <a:gd name="connsiteX1" fmla="*/ 1120791 w 1625210"/>
              <a:gd name="connsiteY1" fmla="*/ 495172 h 1050737"/>
              <a:gd name="connsiteX2" fmla="*/ 823355 w 1625210"/>
              <a:gd name="connsiteY2" fmla="*/ 1002709 h 1050737"/>
              <a:gd name="connsiteX3" fmla="*/ 250629 w 1625210"/>
              <a:gd name="connsiteY3" fmla="*/ 1022090 h 1050737"/>
              <a:gd name="connsiteX4" fmla="*/ 0 w 1625210"/>
              <a:gd name="connsiteY4" fmla="*/ 935884 h 1050737"/>
              <a:gd name="connsiteX5" fmla="*/ 780468 w 1625210"/>
              <a:gd name="connsiteY5" fmla="*/ 910344 h 1050737"/>
              <a:gd name="connsiteX6" fmla="*/ 855957 w 1625210"/>
              <a:gd name="connsiteY6" fmla="*/ 393386 h 1050737"/>
              <a:gd name="connsiteX7" fmla="*/ 1625027 w 1625210"/>
              <a:gd name="connsiteY7" fmla="*/ 9090 h 1050737"/>
              <a:gd name="connsiteX0" fmla="*/ 1625027 w 1625165"/>
              <a:gd name="connsiteY0" fmla="*/ 9090 h 1050737"/>
              <a:gd name="connsiteX1" fmla="*/ 961716 w 1625165"/>
              <a:gd name="connsiteY1" fmla="*/ 445398 h 1050737"/>
              <a:gd name="connsiteX2" fmla="*/ 823355 w 1625165"/>
              <a:gd name="connsiteY2" fmla="*/ 1002709 h 1050737"/>
              <a:gd name="connsiteX3" fmla="*/ 250629 w 1625165"/>
              <a:gd name="connsiteY3" fmla="*/ 1022090 h 1050737"/>
              <a:gd name="connsiteX4" fmla="*/ 0 w 1625165"/>
              <a:gd name="connsiteY4" fmla="*/ 935884 h 1050737"/>
              <a:gd name="connsiteX5" fmla="*/ 780468 w 1625165"/>
              <a:gd name="connsiteY5" fmla="*/ 910344 h 1050737"/>
              <a:gd name="connsiteX6" fmla="*/ 855957 w 1625165"/>
              <a:gd name="connsiteY6" fmla="*/ 393386 h 1050737"/>
              <a:gd name="connsiteX7" fmla="*/ 1625027 w 1625165"/>
              <a:gd name="connsiteY7" fmla="*/ 9090 h 1050737"/>
              <a:gd name="connsiteX0" fmla="*/ 1625027 w 1625165"/>
              <a:gd name="connsiteY0" fmla="*/ 23729 h 1065376"/>
              <a:gd name="connsiteX1" fmla="*/ 961716 w 1625165"/>
              <a:gd name="connsiteY1" fmla="*/ 460037 h 1065376"/>
              <a:gd name="connsiteX2" fmla="*/ 823355 w 1625165"/>
              <a:gd name="connsiteY2" fmla="*/ 1017348 h 1065376"/>
              <a:gd name="connsiteX3" fmla="*/ 250629 w 1625165"/>
              <a:gd name="connsiteY3" fmla="*/ 1036729 h 1065376"/>
              <a:gd name="connsiteX4" fmla="*/ 0 w 1625165"/>
              <a:gd name="connsiteY4" fmla="*/ 950523 h 1065376"/>
              <a:gd name="connsiteX5" fmla="*/ 780468 w 1625165"/>
              <a:gd name="connsiteY5" fmla="*/ 924983 h 1065376"/>
              <a:gd name="connsiteX6" fmla="*/ 692627 w 1625165"/>
              <a:gd name="connsiteY6" fmla="*/ 153120 h 1065376"/>
              <a:gd name="connsiteX7" fmla="*/ 1625027 w 162516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780468 w 1625145"/>
              <a:gd name="connsiteY5" fmla="*/ 924983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823355 w 1625145"/>
              <a:gd name="connsiteY2" fmla="*/ 1017348 h 1065376"/>
              <a:gd name="connsiteX3" fmla="*/ 250629 w 1625145"/>
              <a:gd name="connsiteY3" fmla="*/ 1036729 h 1065376"/>
              <a:gd name="connsiteX4" fmla="*/ 0 w 1625145"/>
              <a:gd name="connsiteY4" fmla="*/ 950523 h 1065376"/>
              <a:gd name="connsiteX5" fmla="*/ 696325 w 1625145"/>
              <a:gd name="connsiteY5" fmla="*/ 905499 h 1065376"/>
              <a:gd name="connsiteX6" fmla="*/ 692627 w 1625145"/>
              <a:gd name="connsiteY6" fmla="*/ 153120 h 1065376"/>
              <a:gd name="connsiteX7" fmla="*/ 1625027 w 1625145"/>
              <a:gd name="connsiteY7" fmla="*/ 23729 h 1065376"/>
              <a:gd name="connsiteX0" fmla="*/ 1625027 w 1625145"/>
              <a:gd name="connsiteY0" fmla="*/ 23729 h 1065376"/>
              <a:gd name="connsiteX1" fmla="*/ 848341 w 1625145"/>
              <a:gd name="connsiteY1" fmla="*/ 225326 h 1065376"/>
              <a:gd name="connsiteX2" fmla="*/ 1155827 w 1625145"/>
              <a:gd name="connsiteY2" fmla="*/ 506458 h 1065376"/>
              <a:gd name="connsiteX3" fmla="*/ 823355 w 1625145"/>
              <a:gd name="connsiteY3" fmla="*/ 1017348 h 1065376"/>
              <a:gd name="connsiteX4" fmla="*/ 250629 w 1625145"/>
              <a:gd name="connsiteY4" fmla="*/ 1036729 h 1065376"/>
              <a:gd name="connsiteX5" fmla="*/ 0 w 1625145"/>
              <a:gd name="connsiteY5" fmla="*/ 950523 h 1065376"/>
              <a:gd name="connsiteX6" fmla="*/ 696325 w 1625145"/>
              <a:gd name="connsiteY6" fmla="*/ 905499 h 1065376"/>
              <a:gd name="connsiteX7" fmla="*/ 692627 w 1625145"/>
              <a:gd name="connsiteY7" fmla="*/ 153120 h 1065376"/>
              <a:gd name="connsiteX8" fmla="*/ 1625027 w 1625145"/>
              <a:gd name="connsiteY8"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23355 w 1625145"/>
              <a:gd name="connsiteY4" fmla="*/ 1017348 h 1065376"/>
              <a:gd name="connsiteX5" fmla="*/ 250629 w 1625145"/>
              <a:gd name="connsiteY5" fmla="*/ 1036729 h 1065376"/>
              <a:gd name="connsiteX6" fmla="*/ 0 w 1625145"/>
              <a:gd name="connsiteY6" fmla="*/ 950523 h 1065376"/>
              <a:gd name="connsiteX7" fmla="*/ 696325 w 1625145"/>
              <a:gd name="connsiteY7" fmla="*/ 905499 h 1065376"/>
              <a:gd name="connsiteX8" fmla="*/ 692627 w 1625145"/>
              <a:gd name="connsiteY8" fmla="*/ 153120 h 1065376"/>
              <a:gd name="connsiteX9" fmla="*/ 1625027 w 1625145"/>
              <a:gd name="connsiteY9"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1405957 w 1625145"/>
              <a:gd name="connsiteY4" fmla="*/ 738332 h 1065376"/>
              <a:gd name="connsiteX5" fmla="*/ 823355 w 1625145"/>
              <a:gd name="connsiteY5" fmla="*/ 1017348 h 1065376"/>
              <a:gd name="connsiteX6" fmla="*/ 250629 w 1625145"/>
              <a:gd name="connsiteY6" fmla="*/ 1036729 h 1065376"/>
              <a:gd name="connsiteX7" fmla="*/ 0 w 1625145"/>
              <a:gd name="connsiteY7" fmla="*/ 950523 h 1065376"/>
              <a:gd name="connsiteX8" fmla="*/ 696325 w 1625145"/>
              <a:gd name="connsiteY8" fmla="*/ 905499 h 1065376"/>
              <a:gd name="connsiteX9" fmla="*/ 692627 w 1625145"/>
              <a:gd name="connsiteY9" fmla="*/ 153120 h 1065376"/>
              <a:gd name="connsiteX10" fmla="*/ 1625027 w 1625145"/>
              <a:gd name="connsiteY10"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96325 w 1625145"/>
              <a:gd name="connsiteY9" fmla="*/ 905499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977982 w 1625145"/>
              <a:gd name="connsiteY4" fmla="*/ 802643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931036 w 1625145"/>
              <a:gd name="connsiteY2" fmla="*/ 64321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405957 w 1625145"/>
              <a:gd name="connsiteY5" fmla="*/ 738332 h 1065376"/>
              <a:gd name="connsiteX6" fmla="*/ 823355 w 1625145"/>
              <a:gd name="connsiteY6" fmla="*/ 1017348 h 1065376"/>
              <a:gd name="connsiteX7" fmla="*/ 250629 w 1625145"/>
              <a:gd name="connsiteY7" fmla="*/ 1036729 h 1065376"/>
              <a:gd name="connsiteX8" fmla="*/ 0 w 1625145"/>
              <a:gd name="connsiteY8" fmla="*/ 950523 h 1065376"/>
              <a:gd name="connsiteX9" fmla="*/ 650621 w 1625145"/>
              <a:gd name="connsiteY9" fmla="*/ 862808 h 1065376"/>
              <a:gd name="connsiteX10" fmla="*/ 692627 w 1625145"/>
              <a:gd name="connsiteY10" fmla="*/ 153120 h 1065376"/>
              <a:gd name="connsiteX11" fmla="*/ 1625027 w 1625145"/>
              <a:gd name="connsiteY11"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405957 w 1625145"/>
              <a:gd name="connsiteY6" fmla="*/ 738332 h 1065376"/>
              <a:gd name="connsiteX7" fmla="*/ 823355 w 1625145"/>
              <a:gd name="connsiteY7" fmla="*/ 1017348 h 1065376"/>
              <a:gd name="connsiteX8" fmla="*/ 250629 w 1625145"/>
              <a:gd name="connsiteY8" fmla="*/ 1036729 h 1065376"/>
              <a:gd name="connsiteX9" fmla="*/ 0 w 1625145"/>
              <a:gd name="connsiteY9" fmla="*/ 950523 h 1065376"/>
              <a:gd name="connsiteX10" fmla="*/ 650621 w 1625145"/>
              <a:gd name="connsiteY10" fmla="*/ 862808 h 1065376"/>
              <a:gd name="connsiteX11" fmla="*/ 692627 w 1625145"/>
              <a:gd name="connsiteY11" fmla="*/ 153120 h 1065376"/>
              <a:gd name="connsiteX12" fmla="*/ 1625027 w 1625145"/>
              <a:gd name="connsiteY12"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1234481 w 1625145"/>
              <a:gd name="connsiteY5" fmla="*/ 659330 h 1065376"/>
              <a:gd name="connsiteX6" fmla="*/ 1148016 w 1625145"/>
              <a:gd name="connsiteY6" fmla="*/ 790860 h 1065376"/>
              <a:gd name="connsiteX7" fmla="*/ 1405957 w 1625145"/>
              <a:gd name="connsiteY7" fmla="*/ 738332 h 1065376"/>
              <a:gd name="connsiteX8" fmla="*/ 823355 w 1625145"/>
              <a:gd name="connsiteY8" fmla="*/ 1017348 h 1065376"/>
              <a:gd name="connsiteX9" fmla="*/ 250629 w 1625145"/>
              <a:gd name="connsiteY9" fmla="*/ 1036729 h 1065376"/>
              <a:gd name="connsiteX10" fmla="*/ 0 w 1625145"/>
              <a:gd name="connsiteY10" fmla="*/ 950523 h 1065376"/>
              <a:gd name="connsiteX11" fmla="*/ 650621 w 1625145"/>
              <a:gd name="connsiteY11" fmla="*/ 862808 h 1065376"/>
              <a:gd name="connsiteX12" fmla="*/ 692627 w 1625145"/>
              <a:gd name="connsiteY12" fmla="*/ 153120 h 1065376"/>
              <a:gd name="connsiteX13" fmla="*/ 1625027 w 1625145"/>
              <a:gd name="connsiteY13" fmla="*/ 23729 h 1065376"/>
              <a:gd name="connsiteX0" fmla="*/ 1625027 w 1625145"/>
              <a:gd name="connsiteY0" fmla="*/ 23729 h 1065376"/>
              <a:gd name="connsiteX1" fmla="*/ 848341 w 1625145"/>
              <a:gd name="connsiteY1" fmla="*/ 225326 h 1065376"/>
              <a:gd name="connsiteX2" fmla="*/ 855752 w 1625145"/>
              <a:gd name="connsiteY2" fmla="*/ 709646 h 1065376"/>
              <a:gd name="connsiteX3" fmla="*/ 1155827 w 1625145"/>
              <a:gd name="connsiteY3" fmla="*/ 506458 h 1065376"/>
              <a:gd name="connsiteX4" fmla="*/ 863549 w 1625145"/>
              <a:gd name="connsiteY4" fmla="*/ 858091 h 1065376"/>
              <a:gd name="connsiteX5" fmla="*/ 995166 w 1625145"/>
              <a:gd name="connsiteY5" fmla="*/ 863469 h 1065376"/>
              <a:gd name="connsiteX6" fmla="*/ 1234481 w 1625145"/>
              <a:gd name="connsiteY6" fmla="*/ 659330 h 1065376"/>
              <a:gd name="connsiteX7" fmla="*/ 1148016 w 1625145"/>
              <a:gd name="connsiteY7" fmla="*/ 790860 h 1065376"/>
              <a:gd name="connsiteX8" fmla="*/ 1405957 w 1625145"/>
              <a:gd name="connsiteY8" fmla="*/ 738332 h 1065376"/>
              <a:gd name="connsiteX9" fmla="*/ 823355 w 1625145"/>
              <a:gd name="connsiteY9" fmla="*/ 1017348 h 1065376"/>
              <a:gd name="connsiteX10" fmla="*/ 250629 w 1625145"/>
              <a:gd name="connsiteY10" fmla="*/ 1036729 h 1065376"/>
              <a:gd name="connsiteX11" fmla="*/ 0 w 1625145"/>
              <a:gd name="connsiteY11" fmla="*/ 950523 h 1065376"/>
              <a:gd name="connsiteX12" fmla="*/ 650621 w 1625145"/>
              <a:gd name="connsiteY12" fmla="*/ 862808 h 1065376"/>
              <a:gd name="connsiteX13" fmla="*/ 692627 w 1625145"/>
              <a:gd name="connsiteY13" fmla="*/ 153120 h 1065376"/>
              <a:gd name="connsiteX14" fmla="*/ 1625027 w 1625145"/>
              <a:gd name="connsiteY14" fmla="*/ 23729 h 10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5145" h="1065376">
                <a:moveTo>
                  <a:pt x="1625027" y="23729"/>
                </a:moveTo>
                <a:cubicBezTo>
                  <a:pt x="1636018" y="133890"/>
                  <a:pt x="877292" y="102977"/>
                  <a:pt x="848341" y="225326"/>
                </a:cubicBezTo>
                <a:cubicBezTo>
                  <a:pt x="744101" y="282339"/>
                  <a:pt x="804504" y="662791"/>
                  <a:pt x="855752" y="709646"/>
                </a:cubicBezTo>
                <a:cubicBezTo>
                  <a:pt x="907000" y="756501"/>
                  <a:pt x="1092853" y="512482"/>
                  <a:pt x="1155827" y="506458"/>
                </a:cubicBezTo>
                <a:cubicBezTo>
                  <a:pt x="1218801" y="500434"/>
                  <a:pt x="888510" y="810568"/>
                  <a:pt x="863549" y="858091"/>
                </a:cubicBezTo>
                <a:cubicBezTo>
                  <a:pt x="838588" y="905614"/>
                  <a:pt x="933344" y="896596"/>
                  <a:pt x="995166" y="863469"/>
                </a:cubicBezTo>
                <a:cubicBezTo>
                  <a:pt x="1056988" y="830342"/>
                  <a:pt x="1210822" y="659452"/>
                  <a:pt x="1234481" y="659330"/>
                </a:cubicBezTo>
                <a:cubicBezTo>
                  <a:pt x="1258140" y="659208"/>
                  <a:pt x="1119437" y="777693"/>
                  <a:pt x="1148016" y="790860"/>
                </a:cubicBezTo>
                <a:cubicBezTo>
                  <a:pt x="1176595" y="804027"/>
                  <a:pt x="1492661" y="679858"/>
                  <a:pt x="1405957" y="738332"/>
                </a:cubicBezTo>
                <a:cubicBezTo>
                  <a:pt x="1319253" y="796806"/>
                  <a:pt x="958397" y="962125"/>
                  <a:pt x="823355" y="1017348"/>
                </a:cubicBezTo>
                <a:cubicBezTo>
                  <a:pt x="678328" y="1105168"/>
                  <a:pt x="387855" y="1047867"/>
                  <a:pt x="250629" y="1036729"/>
                </a:cubicBezTo>
                <a:lnTo>
                  <a:pt x="0" y="950523"/>
                </a:lnTo>
                <a:cubicBezTo>
                  <a:pt x="176559" y="788821"/>
                  <a:pt x="412487" y="922909"/>
                  <a:pt x="650621" y="862808"/>
                </a:cubicBezTo>
                <a:cubicBezTo>
                  <a:pt x="821890" y="766508"/>
                  <a:pt x="649999" y="255930"/>
                  <a:pt x="692627" y="153120"/>
                </a:cubicBezTo>
                <a:cubicBezTo>
                  <a:pt x="735255" y="50310"/>
                  <a:pt x="1561741" y="-46017"/>
                  <a:pt x="1625027" y="23729"/>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8" name="Oval 10"/>
          <p:cNvSpPr/>
          <p:nvPr/>
        </p:nvSpPr>
        <p:spPr>
          <a:xfrm rot="20465032">
            <a:off x="5645437" y="3123094"/>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 name="Rectangle 12"/>
          <p:cNvSpPr/>
          <p:nvPr/>
        </p:nvSpPr>
        <p:spPr>
          <a:xfrm flipH="1">
            <a:off x="5595921" y="2899937"/>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Oval 10"/>
          <p:cNvSpPr/>
          <p:nvPr/>
        </p:nvSpPr>
        <p:spPr>
          <a:xfrm rot="2493324" flipH="1">
            <a:off x="5452825" y="3011714"/>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1" name="Oval 10"/>
          <p:cNvSpPr/>
          <p:nvPr/>
        </p:nvSpPr>
        <p:spPr>
          <a:xfrm rot="768465">
            <a:off x="7724561" y="4044822"/>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2" name="Oval 10"/>
          <p:cNvSpPr/>
          <p:nvPr/>
        </p:nvSpPr>
        <p:spPr>
          <a:xfrm rot="19468491">
            <a:off x="7669075" y="3887797"/>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3" name="Oval 10"/>
          <p:cNvSpPr/>
          <p:nvPr/>
        </p:nvSpPr>
        <p:spPr>
          <a:xfrm rot="2038944" flipH="1">
            <a:off x="6370683" y="3256907"/>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4" name="Oval 10"/>
          <p:cNvSpPr/>
          <p:nvPr/>
        </p:nvSpPr>
        <p:spPr>
          <a:xfrm rot="2038944" flipH="1">
            <a:off x="6710174" y="3014045"/>
            <a:ext cx="235059" cy="136901"/>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5" name="Oval 10"/>
          <p:cNvSpPr/>
          <p:nvPr/>
        </p:nvSpPr>
        <p:spPr>
          <a:xfrm rot="19725041">
            <a:off x="5127125" y="2857737"/>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6" name="Rectangle 12"/>
          <p:cNvSpPr/>
          <p:nvPr/>
        </p:nvSpPr>
        <p:spPr>
          <a:xfrm rot="20860009" flipH="1">
            <a:off x="5154515" y="2867499"/>
            <a:ext cx="602623" cy="562837"/>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988" h="941599">
                <a:moveTo>
                  <a:pt x="955253" y="6316"/>
                </a:moveTo>
                <a:cubicBezTo>
                  <a:pt x="993521" y="-46848"/>
                  <a:pt x="1056565" y="249581"/>
                  <a:pt x="1027614" y="371930"/>
                </a:cubicBezTo>
                <a:cubicBezTo>
                  <a:pt x="998663" y="494279"/>
                  <a:pt x="946261" y="699488"/>
                  <a:pt x="781546" y="778510"/>
                </a:cubicBezTo>
                <a:cubicBezTo>
                  <a:pt x="681920" y="819885"/>
                  <a:pt x="563459" y="786336"/>
                  <a:pt x="378108" y="820567"/>
                </a:cubicBezTo>
                <a:lnTo>
                  <a:pt x="86322" y="941599"/>
                </a:lnTo>
                <a:lnTo>
                  <a:pt x="0" y="869680"/>
                </a:lnTo>
                <a:cubicBezTo>
                  <a:pt x="176559" y="707978"/>
                  <a:pt x="472968" y="710170"/>
                  <a:pt x="720627" y="690550"/>
                </a:cubicBezTo>
                <a:cubicBezTo>
                  <a:pt x="891896" y="594250"/>
                  <a:pt x="895701" y="477818"/>
                  <a:pt x="938329" y="375008"/>
                </a:cubicBezTo>
                <a:cubicBezTo>
                  <a:pt x="980957" y="272198"/>
                  <a:pt x="916768" y="-4973"/>
                  <a:pt x="955253"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7" name="Oval 10"/>
          <p:cNvSpPr/>
          <p:nvPr/>
        </p:nvSpPr>
        <p:spPr>
          <a:xfrm flipH="1">
            <a:off x="5033348" y="3212913"/>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8" name="Oval 10"/>
          <p:cNvSpPr/>
          <p:nvPr/>
        </p:nvSpPr>
        <p:spPr>
          <a:xfrm rot="20465032">
            <a:off x="6305792" y="3960555"/>
            <a:ext cx="231143" cy="116516"/>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9" name="Rectangle 12"/>
          <p:cNvSpPr/>
          <p:nvPr/>
        </p:nvSpPr>
        <p:spPr>
          <a:xfrm rot="18988596">
            <a:off x="5820782" y="3824707"/>
            <a:ext cx="609819" cy="621920"/>
          </a:xfrm>
          <a:custGeom>
            <a:avLst/>
            <a:gdLst>
              <a:gd name="connsiteX0" fmla="*/ 0 w 241393"/>
              <a:gd name="connsiteY0" fmla="*/ 0 h 1312985"/>
              <a:gd name="connsiteX1" fmla="*/ 241393 w 241393"/>
              <a:gd name="connsiteY1" fmla="*/ 0 h 1312985"/>
              <a:gd name="connsiteX2" fmla="*/ 241393 w 241393"/>
              <a:gd name="connsiteY2" fmla="*/ 1312985 h 1312985"/>
              <a:gd name="connsiteX3" fmla="*/ 0 w 241393"/>
              <a:gd name="connsiteY3" fmla="*/ 1312985 h 1312985"/>
              <a:gd name="connsiteX4" fmla="*/ 0 w 241393"/>
              <a:gd name="connsiteY4" fmla="*/ 0 h 1312985"/>
              <a:gd name="connsiteX0" fmla="*/ 0 w 1273024"/>
              <a:gd name="connsiteY0" fmla="*/ 0 h 1312985"/>
              <a:gd name="connsiteX1" fmla="*/ 1273024 w 1273024"/>
              <a:gd name="connsiteY1" fmla="*/ 445477 h 1312985"/>
              <a:gd name="connsiteX2" fmla="*/ 241393 w 1273024"/>
              <a:gd name="connsiteY2" fmla="*/ 1312985 h 1312985"/>
              <a:gd name="connsiteX3" fmla="*/ 0 w 1273024"/>
              <a:gd name="connsiteY3" fmla="*/ 1312985 h 1312985"/>
              <a:gd name="connsiteX4" fmla="*/ 0 w 1273024"/>
              <a:gd name="connsiteY4" fmla="*/ 0 h 1312985"/>
              <a:gd name="connsiteX0" fmla="*/ 1019908 w 1273024"/>
              <a:gd name="connsiteY0" fmla="*/ 0 h 949570"/>
              <a:gd name="connsiteX1" fmla="*/ 1273024 w 1273024"/>
              <a:gd name="connsiteY1" fmla="*/ 82062 h 949570"/>
              <a:gd name="connsiteX2" fmla="*/ 241393 w 1273024"/>
              <a:gd name="connsiteY2" fmla="*/ 949570 h 949570"/>
              <a:gd name="connsiteX3" fmla="*/ 0 w 1273024"/>
              <a:gd name="connsiteY3" fmla="*/ 949570 h 949570"/>
              <a:gd name="connsiteX4" fmla="*/ 1019908 w 1273024"/>
              <a:gd name="connsiteY4"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1019908 w 1273024"/>
              <a:gd name="connsiteY5" fmla="*/ 0 h 949570"/>
              <a:gd name="connsiteX0" fmla="*/ 1019908 w 1273024"/>
              <a:gd name="connsiteY0" fmla="*/ 0 h 949570"/>
              <a:gd name="connsiteX1" fmla="*/ 1273024 w 1273024"/>
              <a:gd name="connsiteY1" fmla="*/ 82062 h 949570"/>
              <a:gd name="connsiteX2" fmla="*/ 846201 w 1273024"/>
              <a:gd name="connsiteY2" fmla="*/ 734094 h 949570"/>
              <a:gd name="connsiteX3" fmla="*/ 241393 w 1273024"/>
              <a:gd name="connsiteY3" fmla="*/ 949570 h 949570"/>
              <a:gd name="connsiteX4" fmla="*/ 0 w 1273024"/>
              <a:gd name="connsiteY4" fmla="*/ 949570 h 949570"/>
              <a:gd name="connsiteX5" fmla="*/ 764139 w 1273024"/>
              <a:gd name="connsiteY5" fmla="*/ 616863 h 949570"/>
              <a:gd name="connsiteX6" fmla="*/ 1019908 w 1273024"/>
              <a:gd name="connsiteY6" fmla="*/ 0 h 949570"/>
              <a:gd name="connsiteX0" fmla="*/ 1019908 w 1237855"/>
              <a:gd name="connsiteY0" fmla="*/ 0 h 949570"/>
              <a:gd name="connsiteX1" fmla="*/ 1237855 w 1237855"/>
              <a:gd name="connsiteY1" fmla="*/ 35169 h 949570"/>
              <a:gd name="connsiteX2" fmla="*/ 846201 w 1237855"/>
              <a:gd name="connsiteY2" fmla="*/ 734094 h 949570"/>
              <a:gd name="connsiteX3" fmla="*/ 241393 w 1237855"/>
              <a:gd name="connsiteY3" fmla="*/ 949570 h 949570"/>
              <a:gd name="connsiteX4" fmla="*/ 0 w 1237855"/>
              <a:gd name="connsiteY4" fmla="*/ 949570 h 949570"/>
              <a:gd name="connsiteX5" fmla="*/ 764139 w 1237855"/>
              <a:gd name="connsiteY5" fmla="*/ 616863 h 949570"/>
              <a:gd name="connsiteX6" fmla="*/ 1019908 w 1237855"/>
              <a:gd name="connsiteY6" fmla="*/ 0 h 949570"/>
              <a:gd name="connsiteX0" fmla="*/ 1019908 w 1019908"/>
              <a:gd name="connsiteY0" fmla="*/ 0 h 949570"/>
              <a:gd name="connsiteX1" fmla="*/ 846201 w 1019908"/>
              <a:gd name="connsiteY1" fmla="*/ 734094 h 949570"/>
              <a:gd name="connsiteX2" fmla="*/ 241393 w 1019908"/>
              <a:gd name="connsiteY2" fmla="*/ 949570 h 949570"/>
              <a:gd name="connsiteX3" fmla="*/ 0 w 1019908"/>
              <a:gd name="connsiteY3" fmla="*/ 949570 h 949570"/>
              <a:gd name="connsiteX4" fmla="*/ 764139 w 1019908"/>
              <a:gd name="connsiteY4" fmla="*/ 616863 h 949570"/>
              <a:gd name="connsiteX5" fmla="*/ 1019908 w 1019908"/>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70706"/>
              <a:gd name="connsiteY0" fmla="*/ 0 h 949570"/>
              <a:gd name="connsiteX1" fmla="*/ 846201 w 1070706"/>
              <a:gd name="connsiteY1" fmla="*/ 734094 h 949570"/>
              <a:gd name="connsiteX2" fmla="*/ 241393 w 1070706"/>
              <a:gd name="connsiteY2" fmla="*/ 949570 h 949570"/>
              <a:gd name="connsiteX3" fmla="*/ 0 w 1070706"/>
              <a:gd name="connsiteY3" fmla="*/ 949570 h 949570"/>
              <a:gd name="connsiteX4" fmla="*/ 764139 w 1070706"/>
              <a:gd name="connsiteY4" fmla="*/ 616863 h 949570"/>
              <a:gd name="connsiteX5" fmla="*/ 1019908 w 1070706"/>
              <a:gd name="connsiteY5" fmla="*/ 0 h 949570"/>
              <a:gd name="connsiteX0" fmla="*/ 1019908 w 1044535"/>
              <a:gd name="connsiteY0" fmla="*/ 0 h 949570"/>
              <a:gd name="connsiteX1" fmla="*/ 846201 w 1044535"/>
              <a:gd name="connsiteY1" fmla="*/ 734094 h 949570"/>
              <a:gd name="connsiteX2" fmla="*/ 241393 w 1044535"/>
              <a:gd name="connsiteY2" fmla="*/ 949570 h 949570"/>
              <a:gd name="connsiteX3" fmla="*/ 0 w 1044535"/>
              <a:gd name="connsiteY3" fmla="*/ 949570 h 949570"/>
              <a:gd name="connsiteX4" fmla="*/ 764139 w 1044535"/>
              <a:gd name="connsiteY4" fmla="*/ 616863 h 949570"/>
              <a:gd name="connsiteX5" fmla="*/ 1019908 w 1044535"/>
              <a:gd name="connsiteY5" fmla="*/ 0 h 949570"/>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19908 w 1099643"/>
              <a:gd name="connsiteY6"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1019908 w 1099643"/>
              <a:gd name="connsiteY0" fmla="*/ 6316 h 955886"/>
              <a:gd name="connsiteX1" fmla="*/ 1092269 w 1099643"/>
              <a:gd name="connsiteY1" fmla="*/ 371930 h 955886"/>
              <a:gd name="connsiteX2" fmla="*/ 846201 w 1099643"/>
              <a:gd name="connsiteY2" fmla="*/ 740410 h 955886"/>
              <a:gd name="connsiteX3" fmla="*/ 241393 w 1099643"/>
              <a:gd name="connsiteY3" fmla="*/ 955886 h 955886"/>
              <a:gd name="connsiteX4" fmla="*/ 0 w 1099643"/>
              <a:gd name="connsiteY4" fmla="*/ 955886 h 955886"/>
              <a:gd name="connsiteX5" fmla="*/ 764139 w 1099643"/>
              <a:gd name="connsiteY5" fmla="*/ 623179 h 955886"/>
              <a:gd name="connsiteX6" fmla="*/ 1002984 w 1099643"/>
              <a:gd name="connsiteY6" fmla="*/ 375008 h 955886"/>
              <a:gd name="connsiteX7" fmla="*/ 1019908 w 1099643"/>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176738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250629 w 1034988"/>
              <a:gd name="connsiteY3" fmla="*/ 955886 h 955886"/>
              <a:gd name="connsiteX4" fmla="*/ 0 w 1034988"/>
              <a:gd name="connsiteY4" fmla="*/ 869680 h 955886"/>
              <a:gd name="connsiteX5" fmla="*/ 699484 w 1034988"/>
              <a:gd name="connsiteY5" fmla="*/ 623179 h 955886"/>
              <a:gd name="connsiteX6" fmla="*/ 938329 w 1034988"/>
              <a:gd name="connsiteY6" fmla="*/ 375008 h 955886"/>
              <a:gd name="connsiteX7" fmla="*/ 955253 w 1034988"/>
              <a:gd name="connsiteY7"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699484 w 1034988"/>
              <a:gd name="connsiteY6" fmla="*/ 623179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14878 w 1034988"/>
              <a:gd name="connsiteY6" fmla="*/ 657045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55886"/>
              <a:gd name="connsiteX1" fmla="*/ 1027614 w 1034988"/>
              <a:gd name="connsiteY1" fmla="*/ 371930 h 955886"/>
              <a:gd name="connsiteX2" fmla="*/ 781546 w 1034988"/>
              <a:gd name="connsiteY2" fmla="*/ 740410 h 955886"/>
              <a:gd name="connsiteX3" fmla="*/ 399540 w 1034988"/>
              <a:gd name="connsiteY3" fmla="*/ 849142 h 955886"/>
              <a:gd name="connsiteX4" fmla="*/ 250629 w 1034988"/>
              <a:gd name="connsiteY4" fmla="*/ 955886 h 955886"/>
              <a:gd name="connsiteX5" fmla="*/ 0 w 1034988"/>
              <a:gd name="connsiteY5" fmla="*/ 869680 h 955886"/>
              <a:gd name="connsiteX6" fmla="*/ 708721 w 1034988"/>
              <a:gd name="connsiteY6" fmla="*/ 626257 h 955886"/>
              <a:gd name="connsiteX7" fmla="*/ 938329 w 1034988"/>
              <a:gd name="connsiteY7" fmla="*/ 375008 h 955886"/>
              <a:gd name="connsiteX8" fmla="*/ 955253 w 1034988"/>
              <a:gd name="connsiteY8" fmla="*/ 6316 h 955886"/>
              <a:gd name="connsiteX0" fmla="*/ 955253 w 1034988"/>
              <a:gd name="connsiteY0" fmla="*/ 6316 h 941599"/>
              <a:gd name="connsiteX1" fmla="*/ 1027614 w 1034988"/>
              <a:gd name="connsiteY1" fmla="*/ 371930 h 941599"/>
              <a:gd name="connsiteX2" fmla="*/ 781546 w 1034988"/>
              <a:gd name="connsiteY2" fmla="*/ 740410 h 941599"/>
              <a:gd name="connsiteX3" fmla="*/ 399540 w 1034988"/>
              <a:gd name="connsiteY3" fmla="*/ 849142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404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08721 w 1034988"/>
              <a:gd name="connsiteY6" fmla="*/ 626257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941599"/>
              <a:gd name="connsiteX1" fmla="*/ 1027614 w 1034988"/>
              <a:gd name="connsiteY1" fmla="*/ 371930 h 941599"/>
              <a:gd name="connsiteX2" fmla="*/ 781546 w 1034988"/>
              <a:gd name="connsiteY2" fmla="*/ 778510 h 941599"/>
              <a:gd name="connsiteX3" fmla="*/ 378108 w 1034988"/>
              <a:gd name="connsiteY3" fmla="*/ 820567 h 941599"/>
              <a:gd name="connsiteX4" fmla="*/ 86322 w 1034988"/>
              <a:gd name="connsiteY4" fmla="*/ 941599 h 941599"/>
              <a:gd name="connsiteX5" fmla="*/ 0 w 1034988"/>
              <a:gd name="connsiteY5" fmla="*/ 869680 h 941599"/>
              <a:gd name="connsiteX6" fmla="*/ 720627 w 1034988"/>
              <a:gd name="connsiteY6" fmla="*/ 690550 h 941599"/>
              <a:gd name="connsiteX7" fmla="*/ 938329 w 1034988"/>
              <a:gd name="connsiteY7" fmla="*/ 375008 h 941599"/>
              <a:gd name="connsiteX8" fmla="*/ 955253 w 1034988"/>
              <a:gd name="connsiteY8" fmla="*/ 6316 h 941599"/>
              <a:gd name="connsiteX0" fmla="*/ 955253 w 1034988"/>
              <a:gd name="connsiteY0" fmla="*/ 6316 h 1040442"/>
              <a:gd name="connsiteX1" fmla="*/ 1027614 w 1034988"/>
              <a:gd name="connsiteY1" fmla="*/ 371930 h 1040442"/>
              <a:gd name="connsiteX2" fmla="*/ 781546 w 1034988"/>
              <a:gd name="connsiteY2" fmla="*/ 778510 h 1040442"/>
              <a:gd name="connsiteX3" fmla="*/ 378108 w 1034988"/>
              <a:gd name="connsiteY3" fmla="*/ 820567 h 1040442"/>
              <a:gd name="connsiteX4" fmla="*/ 459222 w 1034988"/>
              <a:gd name="connsiteY4" fmla="*/ 1040442 h 1040442"/>
              <a:gd name="connsiteX5" fmla="*/ 0 w 1034988"/>
              <a:gd name="connsiteY5" fmla="*/ 869680 h 1040442"/>
              <a:gd name="connsiteX6" fmla="*/ 720627 w 1034988"/>
              <a:gd name="connsiteY6" fmla="*/ 690550 h 1040442"/>
              <a:gd name="connsiteX7" fmla="*/ 938329 w 1034988"/>
              <a:gd name="connsiteY7" fmla="*/ 375008 h 1040442"/>
              <a:gd name="connsiteX8" fmla="*/ 955253 w 1034988"/>
              <a:gd name="connsiteY8" fmla="*/ 6316 h 1040442"/>
              <a:gd name="connsiteX0" fmla="*/ 940089 w 1019824"/>
              <a:gd name="connsiteY0" fmla="*/ 6316 h 1040442"/>
              <a:gd name="connsiteX1" fmla="*/ 1012450 w 1019824"/>
              <a:gd name="connsiteY1" fmla="*/ 371930 h 1040442"/>
              <a:gd name="connsiteX2" fmla="*/ 766382 w 1019824"/>
              <a:gd name="connsiteY2" fmla="*/ 778510 h 1040442"/>
              <a:gd name="connsiteX3" fmla="*/ 362944 w 1019824"/>
              <a:gd name="connsiteY3" fmla="*/ 820567 h 1040442"/>
              <a:gd name="connsiteX4" fmla="*/ 444058 w 1019824"/>
              <a:gd name="connsiteY4" fmla="*/ 1040442 h 1040442"/>
              <a:gd name="connsiteX5" fmla="*/ -1 w 1019824"/>
              <a:gd name="connsiteY5" fmla="*/ 743059 h 1040442"/>
              <a:gd name="connsiteX6" fmla="*/ 705463 w 1019824"/>
              <a:gd name="connsiteY6" fmla="*/ 690550 h 1040442"/>
              <a:gd name="connsiteX7" fmla="*/ 923165 w 1019824"/>
              <a:gd name="connsiteY7" fmla="*/ 375008 h 1040442"/>
              <a:gd name="connsiteX8" fmla="*/ 940089 w 1019824"/>
              <a:gd name="connsiteY8" fmla="*/ 6316 h 1040442"/>
              <a:gd name="connsiteX0" fmla="*/ 940091 w 1019826"/>
              <a:gd name="connsiteY0" fmla="*/ 6316 h 1040442"/>
              <a:gd name="connsiteX1" fmla="*/ 1012452 w 1019826"/>
              <a:gd name="connsiteY1" fmla="*/ 371930 h 1040442"/>
              <a:gd name="connsiteX2" fmla="*/ 766384 w 1019826"/>
              <a:gd name="connsiteY2" fmla="*/ 778510 h 1040442"/>
              <a:gd name="connsiteX3" fmla="*/ 454502 w 1019826"/>
              <a:gd name="connsiteY3" fmla="*/ 782200 h 1040442"/>
              <a:gd name="connsiteX4" fmla="*/ 444060 w 1019826"/>
              <a:gd name="connsiteY4" fmla="*/ 1040442 h 1040442"/>
              <a:gd name="connsiteX5" fmla="*/ 1 w 1019826"/>
              <a:gd name="connsiteY5" fmla="*/ 743059 h 1040442"/>
              <a:gd name="connsiteX6" fmla="*/ 705465 w 1019826"/>
              <a:gd name="connsiteY6" fmla="*/ 690550 h 1040442"/>
              <a:gd name="connsiteX7" fmla="*/ 923167 w 1019826"/>
              <a:gd name="connsiteY7" fmla="*/ 375008 h 1040442"/>
              <a:gd name="connsiteX8" fmla="*/ 940091 w 1019826"/>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79548 w 1044872"/>
              <a:gd name="connsiteY3" fmla="*/ 78220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137 w 1044872"/>
              <a:gd name="connsiteY0" fmla="*/ 6316 h 1040442"/>
              <a:gd name="connsiteX1" fmla="*/ 1037498 w 1044872"/>
              <a:gd name="connsiteY1" fmla="*/ 371930 h 1040442"/>
              <a:gd name="connsiteX2" fmla="*/ 791430 w 1044872"/>
              <a:gd name="connsiteY2" fmla="*/ 778510 h 1040442"/>
              <a:gd name="connsiteX3" fmla="*/ 494524 w 1044872"/>
              <a:gd name="connsiteY3" fmla="*/ 801550 h 1040442"/>
              <a:gd name="connsiteX4" fmla="*/ 469106 w 1044872"/>
              <a:gd name="connsiteY4" fmla="*/ 1040442 h 1040442"/>
              <a:gd name="connsiteX5" fmla="*/ 0 w 1044872"/>
              <a:gd name="connsiteY5" fmla="*/ 780321 h 1040442"/>
              <a:gd name="connsiteX6" fmla="*/ 730511 w 1044872"/>
              <a:gd name="connsiteY6" fmla="*/ 690550 h 1040442"/>
              <a:gd name="connsiteX7" fmla="*/ 948213 w 1044872"/>
              <a:gd name="connsiteY7" fmla="*/ 375008 h 1040442"/>
              <a:gd name="connsiteX8" fmla="*/ 965137 w 1044872"/>
              <a:gd name="connsiteY8" fmla="*/ 6316 h 1040442"/>
              <a:gd name="connsiteX0" fmla="*/ 965620 w 1045355"/>
              <a:gd name="connsiteY0" fmla="*/ 6316 h 1040442"/>
              <a:gd name="connsiteX1" fmla="*/ 1037981 w 1045355"/>
              <a:gd name="connsiteY1" fmla="*/ 371930 h 1040442"/>
              <a:gd name="connsiteX2" fmla="*/ 791913 w 1045355"/>
              <a:gd name="connsiteY2" fmla="*/ 778510 h 1040442"/>
              <a:gd name="connsiteX3" fmla="*/ 495007 w 1045355"/>
              <a:gd name="connsiteY3" fmla="*/ 801550 h 1040442"/>
              <a:gd name="connsiteX4" fmla="*/ 469589 w 1045355"/>
              <a:gd name="connsiteY4" fmla="*/ 1040442 h 1040442"/>
              <a:gd name="connsiteX5" fmla="*/ 483 w 1045355"/>
              <a:gd name="connsiteY5" fmla="*/ 780321 h 1040442"/>
              <a:gd name="connsiteX6" fmla="*/ 446314 w 1045355"/>
              <a:gd name="connsiteY6" fmla="*/ 466873 h 1040442"/>
              <a:gd name="connsiteX7" fmla="*/ 730994 w 1045355"/>
              <a:gd name="connsiteY7" fmla="*/ 690550 h 1040442"/>
              <a:gd name="connsiteX8" fmla="*/ 948696 w 1045355"/>
              <a:gd name="connsiteY8" fmla="*/ 375008 h 1040442"/>
              <a:gd name="connsiteX9" fmla="*/ 965620 w 1045355"/>
              <a:gd name="connsiteY9" fmla="*/ 6316 h 1040442"/>
              <a:gd name="connsiteX0" fmla="*/ 967612 w 1047347"/>
              <a:gd name="connsiteY0" fmla="*/ 6316 h 1040442"/>
              <a:gd name="connsiteX1" fmla="*/ 1039973 w 1047347"/>
              <a:gd name="connsiteY1" fmla="*/ 371930 h 1040442"/>
              <a:gd name="connsiteX2" fmla="*/ 793905 w 1047347"/>
              <a:gd name="connsiteY2" fmla="*/ 778510 h 1040442"/>
              <a:gd name="connsiteX3" fmla="*/ 496999 w 1047347"/>
              <a:gd name="connsiteY3" fmla="*/ 801550 h 1040442"/>
              <a:gd name="connsiteX4" fmla="*/ 471581 w 1047347"/>
              <a:gd name="connsiteY4" fmla="*/ 1040442 h 1040442"/>
              <a:gd name="connsiteX5" fmla="*/ 2475 w 1047347"/>
              <a:gd name="connsiteY5" fmla="*/ 780321 h 1040442"/>
              <a:gd name="connsiteX6" fmla="*/ 349896 w 1047347"/>
              <a:gd name="connsiteY6" fmla="*/ 683500 h 1040442"/>
              <a:gd name="connsiteX7" fmla="*/ 448306 w 1047347"/>
              <a:gd name="connsiteY7" fmla="*/ 466873 h 1040442"/>
              <a:gd name="connsiteX8" fmla="*/ 732986 w 1047347"/>
              <a:gd name="connsiteY8" fmla="*/ 690550 h 1040442"/>
              <a:gd name="connsiteX9" fmla="*/ 950688 w 1047347"/>
              <a:gd name="connsiteY9" fmla="*/ 375008 h 1040442"/>
              <a:gd name="connsiteX10" fmla="*/ 967612 w 1047347"/>
              <a:gd name="connsiteY10" fmla="*/ 6316 h 1040442"/>
              <a:gd name="connsiteX0" fmla="*/ 967614 w 1047349"/>
              <a:gd name="connsiteY0" fmla="*/ 6316 h 1040442"/>
              <a:gd name="connsiteX1" fmla="*/ 1039975 w 1047349"/>
              <a:gd name="connsiteY1" fmla="*/ 371930 h 1040442"/>
              <a:gd name="connsiteX2" fmla="*/ 793907 w 1047349"/>
              <a:gd name="connsiteY2" fmla="*/ 778510 h 1040442"/>
              <a:gd name="connsiteX3" fmla="*/ 497001 w 1047349"/>
              <a:gd name="connsiteY3" fmla="*/ 801550 h 1040442"/>
              <a:gd name="connsiteX4" fmla="*/ 471583 w 1047349"/>
              <a:gd name="connsiteY4" fmla="*/ 1040442 h 1040442"/>
              <a:gd name="connsiteX5" fmla="*/ 2477 w 1047349"/>
              <a:gd name="connsiteY5" fmla="*/ 780321 h 1040442"/>
              <a:gd name="connsiteX6" fmla="*/ 349898 w 1047349"/>
              <a:gd name="connsiteY6" fmla="*/ 683500 h 1040442"/>
              <a:gd name="connsiteX7" fmla="*/ 448308 w 1047349"/>
              <a:gd name="connsiteY7" fmla="*/ 466873 h 1040442"/>
              <a:gd name="connsiteX8" fmla="*/ 476352 w 1047349"/>
              <a:gd name="connsiteY8" fmla="*/ 652148 h 1040442"/>
              <a:gd name="connsiteX9" fmla="*/ 732988 w 1047349"/>
              <a:gd name="connsiteY9" fmla="*/ 690550 h 1040442"/>
              <a:gd name="connsiteX10" fmla="*/ 950690 w 1047349"/>
              <a:gd name="connsiteY10" fmla="*/ 375008 h 1040442"/>
              <a:gd name="connsiteX11" fmla="*/ 967614 w 1047349"/>
              <a:gd name="connsiteY11" fmla="*/ 6316 h 104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349" h="1040442">
                <a:moveTo>
                  <a:pt x="967614" y="6316"/>
                </a:moveTo>
                <a:cubicBezTo>
                  <a:pt x="1005882" y="-46848"/>
                  <a:pt x="1068926" y="249581"/>
                  <a:pt x="1039975" y="371930"/>
                </a:cubicBezTo>
                <a:cubicBezTo>
                  <a:pt x="1011024" y="494279"/>
                  <a:pt x="958622" y="699488"/>
                  <a:pt x="793907" y="778510"/>
                </a:cubicBezTo>
                <a:cubicBezTo>
                  <a:pt x="694281" y="819885"/>
                  <a:pt x="682352" y="767319"/>
                  <a:pt x="497001" y="801550"/>
                </a:cubicBezTo>
                <a:lnTo>
                  <a:pt x="471583" y="1040442"/>
                </a:lnTo>
                <a:lnTo>
                  <a:pt x="2477" y="780321"/>
                </a:lnTo>
                <a:cubicBezTo>
                  <a:pt x="-30508" y="696259"/>
                  <a:pt x="275593" y="735741"/>
                  <a:pt x="349898" y="683500"/>
                </a:cubicBezTo>
                <a:cubicBezTo>
                  <a:pt x="424203" y="631259"/>
                  <a:pt x="410060" y="479105"/>
                  <a:pt x="448308" y="466873"/>
                </a:cubicBezTo>
                <a:cubicBezTo>
                  <a:pt x="486556" y="454641"/>
                  <a:pt x="428906" y="614869"/>
                  <a:pt x="476352" y="652148"/>
                </a:cubicBezTo>
                <a:cubicBezTo>
                  <a:pt x="523798" y="689427"/>
                  <a:pt x="671104" y="729734"/>
                  <a:pt x="732988" y="690550"/>
                </a:cubicBezTo>
                <a:cubicBezTo>
                  <a:pt x="904257" y="594250"/>
                  <a:pt x="908062" y="477818"/>
                  <a:pt x="950690" y="375008"/>
                </a:cubicBezTo>
                <a:cubicBezTo>
                  <a:pt x="993318" y="272198"/>
                  <a:pt x="929129" y="-4973"/>
                  <a:pt x="967614" y="6316"/>
                </a:cubicBezTo>
                <a:close/>
              </a:path>
            </a:pathLst>
          </a:custGeom>
          <a:solidFill>
            <a:srgbClr val="8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0" name="Oval 10"/>
          <p:cNvSpPr/>
          <p:nvPr/>
        </p:nvSpPr>
        <p:spPr>
          <a:xfrm rot="20783089" flipH="1">
            <a:off x="6053044" y="3848839"/>
            <a:ext cx="231143" cy="134643"/>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1" name="Oval 190"/>
          <p:cNvSpPr/>
          <p:nvPr/>
        </p:nvSpPr>
        <p:spPr>
          <a:xfrm>
            <a:off x="6318552" y="2523113"/>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Oval 191"/>
          <p:cNvSpPr/>
          <p:nvPr/>
        </p:nvSpPr>
        <p:spPr>
          <a:xfrm>
            <a:off x="6831847" y="3093996"/>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Oval 192"/>
          <p:cNvSpPr/>
          <p:nvPr/>
        </p:nvSpPr>
        <p:spPr>
          <a:xfrm>
            <a:off x="7483024" y="3384964"/>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4" name="Oval 193"/>
          <p:cNvSpPr/>
          <p:nvPr/>
        </p:nvSpPr>
        <p:spPr>
          <a:xfrm>
            <a:off x="5455883" y="3624518"/>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Oval 194"/>
          <p:cNvSpPr/>
          <p:nvPr/>
        </p:nvSpPr>
        <p:spPr>
          <a:xfrm>
            <a:off x="5186772" y="3624517"/>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Oval 195"/>
          <p:cNvSpPr/>
          <p:nvPr/>
        </p:nvSpPr>
        <p:spPr>
          <a:xfrm>
            <a:off x="6039216" y="3641297"/>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7" name="Oval 196"/>
          <p:cNvSpPr/>
          <p:nvPr/>
        </p:nvSpPr>
        <p:spPr>
          <a:xfrm>
            <a:off x="5072485" y="2867549"/>
            <a:ext cx="133351" cy="1333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8" name="Oval 10"/>
          <p:cNvSpPr/>
          <p:nvPr/>
        </p:nvSpPr>
        <p:spPr>
          <a:xfrm rot="768465">
            <a:off x="7266070" y="4501139"/>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9" name="Oval 10"/>
          <p:cNvSpPr/>
          <p:nvPr/>
        </p:nvSpPr>
        <p:spPr>
          <a:xfrm rot="19468491">
            <a:off x="7210585" y="4344115"/>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0" name="Picture 1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814" y="2453241"/>
            <a:ext cx="261229" cy="259847"/>
          </a:xfrm>
          <a:prstGeom prst="rect">
            <a:avLst/>
          </a:prstGeom>
        </p:spPr>
      </p:pic>
      <p:pic>
        <p:nvPicPr>
          <p:cNvPr id="201" name="Picture 2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30356">
            <a:off x="6772346" y="3007554"/>
            <a:ext cx="261229" cy="259847"/>
          </a:xfrm>
          <a:prstGeom prst="rect">
            <a:avLst/>
          </a:prstGeom>
        </p:spPr>
      </p:pic>
      <p:pic>
        <p:nvPicPr>
          <p:cNvPr id="202" name="Picture 2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64943">
            <a:off x="7388882" y="3305897"/>
            <a:ext cx="261229" cy="259847"/>
          </a:xfrm>
          <a:prstGeom prst="rect">
            <a:avLst/>
          </a:prstGeom>
        </p:spPr>
      </p:pic>
      <p:pic>
        <p:nvPicPr>
          <p:cNvPr id="203" name="Picture 2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47465" flipH="1">
            <a:off x="5988142" y="3561717"/>
            <a:ext cx="261229" cy="259847"/>
          </a:xfrm>
          <a:prstGeom prst="rect">
            <a:avLst/>
          </a:prstGeom>
        </p:spPr>
      </p:pic>
      <p:pic>
        <p:nvPicPr>
          <p:cNvPr id="204" name="Picture 2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95284" y="3559829"/>
            <a:ext cx="261229" cy="259847"/>
          </a:xfrm>
          <a:prstGeom prst="rect">
            <a:avLst/>
          </a:prstGeom>
        </p:spPr>
      </p:pic>
      <p:pic>
        <p:nvPicPr>
          <p:cNvPr id="205" name="Picture 2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96955">
            <a:off x="5122834" y="3561270"/>
            <a:ext cx="261229" cy="259847"/>
          </a:xfrm>
          <a:prstGeom prst="rect">
            <a:avLst/>
          </a:prstGeom>
        </p:spPr>
      </p:pic>
      <p:pic>
        <p:nvPicPr>
          <p:cNvPr id="206" name="Picture 2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546" y="2791685"/>
            <a:ext cx="261229" cy="259847"/>
          </a:xfrm>
          <a:prstGeom prst="rect">
            <a:avLst/>
          </a:prstGeom>
        </p:spPr>
      </p:pic>
      <p:sp>
        <p:nvSpPr>
          <p:cNvPr id="207" name="Oval 10"/>
          <p:cNvSpPr/>
          <p:nvPr/>
        </p:nvSpPr>
        <p:spPr>
          <a:xfrm rot="2493324" flipH="1">
            <a:off x="5896823" y="2474130"/>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8" name="Oval 10"/>
          <p:cNvSpPr/>
          <p:nvPr/>
        </p:nvSpPr>
        <p:spPr>
          <a:xfrm rot="19895557">
            <a:off x="6869389" y="3124403"/>
            <a:ext cx="351171" cy="177020"/>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Oval 10"/>
          <p:cNvSpPr/>
          <p:nvPr/>
        </p:nvSpPr>
        <p:spPr>
          <a:xfrm rot="2493324" flipH="1">
            <a:off x="7076199" y="3311969"/>
            <a:ext cx="551331" cy="277919"/>
          </a:xfrm>
          <a:custGeom>
            <a:avLst/>
            <a:gdLst>
              <a:gd name="connsiteX0" fmla="*/ 0 w 675341"/>
              <a:gd name="connsiteY0" fmla="*/ 176306 h 352612"/>
              <a:gd name="connsiteX1" fmla="*/ 337671 w 675341"/>
              <a:gd name="connsiteY1" fmla="*/ 0 h 352612"/>
              <a:gd name="connsiteX2" fmla="*/ 675342 w 675341"/>
              <a:gd name="connsiteY2" fmla="*/ 176306 h 352612"/>
              <a:gd name="connsiteX3" fmla="*/ 337671 w 675341"/>
              <a:gd name="connsiteY3" fmla="*/ 352612 h 352612"/>
              <a:gd name="connsiteX4" fmla="*/ 0 w 675341"/>
              <a:gd name="connsiteY4" fmla="*/ 176306 h 352612"/>
              <a:gd name="connsiteX0" fmla="*/ 0 w 836706"/>
              <a:gd name="connsiteY0" fmla="*/ 182772 h 360652"/>
              <a:gd name="connsiteX1" fmla="*/ 337671 w 836706"/>
              <a:gd name="connsiteY1" fmla="*/ 6466 h 360652"/>
              <a:gd name="connsiteX2" fmla="*/ 836706 w 836706"/>
              <a:gd name="connsiteY2" fmla="*/ 93125 h 360652"/>
              <a:gd name="connsiteX3" fmla="*/ 337671 w 836706"/>
              <a:gd name="connsiteY3" fmla="*/ 359078 h 360652"/>
              <a:gd name="connsiteX4" fmla="*/ 0 w 836706"/>
              <a:gd name="connsiteY4" fmla="*/ 182772 h 36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06" h="360652">
                <a:moveTo>
                  <a:pt x="0" y="182772"/>
                </a:moveTo>
                <a:cubicBezTo>
                  <a:pt x="0" y="85401"/>
                  <a:pt x="198220" y="21407"/>
                  <a:pt x="337671" y="6466"/>
                </a:cubicBezTo>
                <a:cubicBezTo>
                  <a:pt x="477122" y="-8475"/>
                  <a:pt x="836706" y="-4246"/>
                  <a:pt x="836706" y="93125"/>
                </a:cubicBezTo>
                <a:cubicBezTo>
                  <a:pt x="836706" y="190496"/>
                  <a:pt x="477122" y="344137"/>
                  <a:pt x="337671" y="359078"/>
                </a:cubicBezTo>
                <a:cubicBezTo>
                  <a:pt x="198220" y="374019"/>
                  <a:pt x="0" y="280143"/>
                  <a:pt x="0" y="182772"/>
                </a:cubicBezTo>
                <a:close/>
              </a:path>
            </a:pathLst>
          </a:custGeom>
          <a:solidFill>
            <a:srgbClr val="7EC2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0" name="Picture 209">
            <a:hlinkClick r:id="rId22"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2700" y="5917676"/>
            <a:ext cx="664522" cy="798704"/>
          </a:xfrm>
          <a:prstGeom prst="rect">
            <a:avLst/>
          </a:prstGeom>
        </p:spPr>
      </p:pic>
      <p:pic>
        <p:nvPicPr>
          <p:cNvPr id="211" name="Picture 210">
            <a:hlinkClick r:id="rId23"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1070" y="5917676"/>
            <a:ext cx="664522" cy="798704"/>
          </a:xfrm>
          <a:prstGeom prst="rect">
            <a:avLst/>
          </a:prstGeom>
        </p:spPr>
      </p:pic>
      <p:sp>
        <p:nvSpPr>
          <p:cNvPr id="212" name="Teardrop 211"/>
          <p:cNvSpPr/>
          <p:nvPr/>
        </p:nvSpPr>
        <p:spPr>
          <a:xfrm rot="18900000">
            <a:off x="6222067" y="4835862"/>
            <a:ext cx="627687" cy="627687"/>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3" name="Picture 212">
            <a:hlinkClick r:id="rId24"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0397" y="5905516"/>
            <a:ext cx="829128" cy="823031"/>
          </a:xfrm>
          <a:prstGeom prst="rect">
            <a:avLst/>
          </a:prstGeom>
        </p:spPr>
      </p:pic>
      <p:pic>
        <p:nvPicPr>
          <p:cNvPr id="214" name="Picture 213">
            <a:hlinkClick r:id="rId25"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8767" y="5905514"/>
            <a:ext cx="829128" cy="823031"/>
          </a:xfrm>
          <a:prstGeom prst="rect">
            <a:avLst/>
          </a:prstGeom>
        </p:spPr>
      </p:pic>
      <p:pic>
        <p:nvPicPr>
          <p:cNvPr id="215" name="Picture 214"/>
          <p:cNvPicPr>
            <a:picLocks noChangeAspect="1"/>
          </p:cNvPicPr>
          <p:nvPr/>
        </p:nvPicPr>
        <p:blipFill rotWithShape="1">
          <a:blip r:embed="rId12" cstate="print">
            <a:extLst>
              <a:ext uri="{28A0092B-C50C-407E-A947-70E740481C1C}">
                <a14:useLocalDpi xmlns:a14="http://schemas.microsoft.com/office/drawing/2010/main" val="0"/>
              </a:ext>
            </a:extLst>
          </a:blip>
          <a:srcRect l="20476" t="23333" r="24286" b="28096"/>
          <a:stretch/>
        </p:blipFill>
        <p:spPr>
          <a:xfrm>
            <a:off x="5769335" y="4856098"/>
            <a:ext cx="744623" cy="654755"/>
          </a:xfrm>
          <a:prstGeom prst="rect">
            <a:avLst/>
          </a:prstGeom>
        </p:spPr>
      </p:pic>
      <p:pic>
        <p:nvPicPr>
          <p:cNvPr id="216" name="Picture 215">
            <a:hlinkClick r:id="rId2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2702" y="5917676"/>
            <a:ext cx="664523" cy="798704"/>
          </a:xfrm>
          <a:prstGeom prst="rect">
            <a:avLst/>
          </a:prstGeom>
        </p:spPr>
      </p:pic>
      <p:pic>
        <p:nvPicPr>
          <p:cNvPr id="217" name="Picture 216">
            <a:hlinkClick r:id="rId27"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1071" y="5917676"/>
            <a:ext cx="664523" cy="798704"/>
          </a:xfrm>
          <a:prstGeom prst="rect">
            <a:avLst/>
          </a:prstGeom>
        </p:spPr>
      </p:pic>
      <p:sp>
        <p:nvSpPr>
          <p:cNvPr id="218" name="Teardrop 217"/>
          <p:cNvSpPr/>
          <p:nvPr/>
        </p:nvSpPr>
        <p:spPr>
          <a:xfrm rot="18900000">
            <a:off x="6222067" y="4835862"/>
            <a:ext cx="627687" cy="627687"/>
          </a:xfrm>
          <a:prstGeom prst="teardrop">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9" name="Picture 218">
            <a:hlinkClick r:id="rId28"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15298" y="5853692"/>
            <a:ext cx="639331" cy="926672"/>
          </a:xfrm>
          <a:prstGeom prst="rect">
            <a:avLst/>
          </a:prstGeom>
        </p:spPr>
      </p:pic>
      <p:pic>
        <p:nvPicPr>
          <p:cNvPr id="220" name="Picture 219">
            <a:hlinkClick r:id="rId29"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21576" y="5853692"/>
            <a:ext cx="639331" cy="926672"/>
          </a:xfrm>
          <a:prstGeom prst="rect">
            <a:avLst/>
          </a:prstGeom>
        </p:spPr>
      </p:pic>
      <p:pic>
        <p:nvPicPr>
          <p:cNvPr id="221" name="Picture 2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32841" y="4606685"/>
            <a:ext cx="639331" cy="926672"/>
          </a:xfrm>
          <a:prstGeom prst="rect">
            <a:avLst/>
          </a:prstGeom>
        </p:spPr>
      </p:pic>
      <p:pic>
        <p:nvPicPr>
          <p:cNvPr id="222" name="Picture 2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04435" y="4302779"/>
            <a:ext cx="331960" cy="175033"/>
          </a:xfrm>
          <a:prstGeom prst="rect">
            <a:avLst/>
          </a:prstGeom>
        </p:spPr>
      </p:pic>
      <p:pic>
        <p:nvPicPr>
          <p:cNvPr id="223" name="Picture 2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06695" y="3969292"/>
            <a:ext cx="331960" cy="175033"/>
          </a:xfrm>
          <a:prstGeom prst="rect">
            <a:avLst/>
          </a:prstGeom>
        </p:spPr>
      </p:pic>
      <p:pic>
        <p:nvPicPr>
          <p:cNvPr id="224" name="Picture 223">
            <a:hlinkClick r:id="rId30"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24671" y="5947295"/>
            <a:ext cx="819503" cy="739473"/>
          </a:xfrm>
          <a:prstGeom prst="rect">
            <a:avLst/>
          </a:prstGeom>
        </p:spPr>
      </p:pic>
      <p:pic>
        <p:nvPicPr>
          <p:cNvPr id="225" name="Picture 224">
            <a:hlinkClick r:id="rId31"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42380" y="5947293"/>
            <a:ext cx="819503" cy="739473"/>
          </a:xfrm>
          <a:prstGeom prst="rect">
            <a:avLst/>
          </a:prstGeom>
        </p:spPr>
      </p:pic>
      <p:sp>
        <p:nvSpPr>
          <p:cNvPr id="226" name="Heart 225"/>
          <p:cNvSpPr/>
          <p:nvPr/>
        </p:nvSpPr>
        <p:spPr>
          <a:xfrm>
            <a:off x="1897688"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Rectangle 226"/>
          <p:cNvSpPr/>
          <p:nvPr/>
        </p:nvSpPr>
        <p:spPr>
          <a:xfrm>
            <a:off x="-4061" y="0"/>
            <a:ext cx="1856597" cy="923330"/>
          </a:xfrm>
          <a:prstGeom prst="rect">
            <a:avLst/>
          </a:prstGeom>
          <a:noFill/>
        </p:spPr>
        <p:txBody>
          <a:bodyPr wrap="none" lIns="91440" tIns="45720" rIns="91440" bIns="45720">
            <a:spAutoFit/>
          </a:bodyPr>
          <a:lstStyle/>
          <a:p>
            <a:pPr algn="ctr"/>
            <a:r>
              <a:rPr lang="en-US"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ĐỘI A</a:t>
            </a:r>
          </a:p>
        </p:txBody>
      </p:sp>
      <p:sp>
        <p:nvSpPr>
          <p:cNvPr id="228" name="Heart 227"/>
          <p:cNvSpPr/>
          <p:nvPr/>
        </p:nvSpPr>
        <p:spPr>
          <a:xfrm>
            <a:off x="2469849"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9" name="Heart 228"/>
          <p:cNvSpPr/>
          <p:nvPr/>
        </p:nvSpPr>
        <p:spPr>
          <a:xfrm>
            <a:off x="3022713"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0" name="Heart 229"/>
          <p:cNvSpPr/>
          <p:nvPr/>
        </p:nvSpPr>
        <p:spPr>
          <a:xfrm>
            <a:off x="5577758"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1" name="Rectangle 230"/>
          <p:cNvSpPr/>
          <p:nvPr/>
        </p:nvSpPr>
        <p:spPr>
          <a:xfrm>
            <a:off x="7292498" y="0"/>
            <a:ext cx="1856597" cy="923330"/>
          </a:xfrm>
          <a:prstGeom prst="rect">
            <a:avLst/>
          </a:prstGeom>
          <a:noFill/>
        </p:spPr>
        <p:txBody>
          <a:bodyPr wrap="none" lIns="91440" tIns="45720" rIns="91440" bIns="45720">
            <a:spAutoFit/>
          </a:bodyPr>
          <a:lstStyle/>
          <a:p>
            <a:pPr algn="ctr"/>
            <a:r>
              <a:rPr lang="en-US"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ĐỘI B</a:t>
            </a:r>
          </a:p>
        </p:txBody>
      </p:sp>
      <p:sp>
        <p:nvSpPr>
          <p:cNvPr id="232" name="Heart 231"/>
          <p:cNvSpPr/>
          <p:nvPr/>
        </p:nvSpPr>
        <p:spPr>
          <a:xfrm>
            <a:off x="6149919"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3" name="Heart 232"/>
          <p:cNvSpPr/>
          <p:nvPr/>
        </p:nvSpPr>
        <p:spPr>
          <a:xfrm>
            <a:off x="6702783" y="198161"/>
            <a:ext cx="527008" cy="52700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8" name="Pentagon 237">
            <a:hlinkClick r:id="rId32" action="ppaction://hlinksldjump"/>
          </p:cNvPr>
          <p:cNvSpPr/>
          <p:nvPr/>
        </p:nvSpPr>
        <p:spPr>
          <a:xfrm>
            <a:off x="5242696" y="5955554"/>
            <a:ext cx="1936676" cy="72497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rPr>
              <a:t>NHIỆM VỤ</a:t>
            </a:r>
          </a:p>
        </p:txBody>
      </p:sp>
      <p:sp>
        <p:nvSpPr>
          <p:cNvPr id="241" name="Rectangle 240"/>
          <p:cNvSpPr/>
          <p:nvPr/>
        </p:nvSpPr>
        <p:spPr>
          <a:xfrm>
            <a:off x="474074" y="3114889"/>
            <a:ext cx="4206600" cy="769441"/>
          </a:xfrm>
          <a:prstGeom prst="rect">
            <a:avLst/>
          </a:prstGeom>
          <a:noFill/>
        </p:spPr>
        <p:txBody>
          <a:bodyPr wrap="none" lIns="91440" tIns="45720" rIns="91440" bIns="45720">
            <a:spAutoFit/>
          </a:bodyPr>
          <a:lstStyle/>
          <a:p>
            <a:pPr algn="ctr"/>
            <a:r>
              <a:rPr lang="en-US" sz="4400" b="1">
                <a:ln w="6600">
                  <a:solidFill>
                    <a:schemeClr val="accent2"/>
                  </a:solidFill>
                  <a:prstDash val="solid"/>
                </a:ln>
                <a:solidFill>
                  <a:srgbClr val="FFFFFF"/>
                </a:solidFill>
                <a:effectLst>
                  <a:outerShdw dist="38100" dir="2700000" algn="tl" rotWithShape="0">
                    <a:schemeClr val="accent2"/>
                  </a:outerShdw>
                </a:effectLst>
              </a:rPr>
              <a:t>Chúc mừng đội A</a:t>
            </a:r>
          </a:p>
        </p:txBody>
      </p:sp>
      <p:sp>
        <p:nvSpPr>
          <p:cNvPr id="242" name="Rectangle 241"/>
          <p:cNvSpPr/>
          <p:nvPr/>
        </p:nvSpPr>
        <p:spPr>
          <a:xfrm>
            <a:off x="4624247" y="3114889"/>
            <a:ext cx="4180952" cy="769441"/>
          </a:xfrm>
          <a:prstGeom prst="rect">
            <a:avLst/>
          </a:prstGeom>
          <a:noFill/>
        </p:spPr>
        <p:txBody>
          <a:bodyPr wrap="none" lIns="91440" tIns="45720" rIns="91440" bIns="45720">
            <a:spAutoFit/>
          </a:bodyPr>
          <a:lstStyle/>
          <a:p>
            <a:pPr algn="ctr"/>
            <a:r>
              <a:rPr lang="en-US" sz="4400" b="1">
                <a:ln w="6600">
                  <a:solidFill>
                    <a:schemeClr val="accent2"/>
                  </a:solidFill>
                  <a:prstDash val="solid"/>
                </a:ln>
                <a:solidFill>
                  <a:srgbClr val="FFFFFF"/>
                </a:solidFill>
                <a:effectLst>
                  <a:outerShdw dist="38100" dir="2700000" algn="tl" rotWithShape="0">
                    <a:schemeClr val="accent2"/>
                  </a:outerShdw>
                </a:effectLst>
              </a:rPr>
              <a:t>Chúc mừng đội B</a:t>
            </a:r>
          </a:p>
        </p:txBody>
      </p:sp>
      <p:sp>
        <p:nvSpPr>
          <p:cNvPr id="126" name="Pentagon 125">
            <a:hlinkClick r:id="rId32" action="ppaction://hlinksldjump"/>
          </p:cNvPr>
          <p:cNvSpPr/>
          <p:nvPr/>
        </p:nvSpPr>
        <p:spPr>
          <a:xfrm>
            <a:off x="208215" y="5955554"/>
            <a:ext cx="1936676" cy="72497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rPr>
              <a:t>NHIỆM VỤ</a:t>
            </a:r>
          </a:p>
        </p:txBody>
      </p:sp>
    </p:spTree>
    <p:extLst>
      <p:ext uri="{BB962C8B-B14F-4D97-AF65-F5344CB8AC3E}">
        <p14:creationId xmlns:p14="http://schemas.microsoft.com/office/powerpoint/2010/main" val="3780982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10"/>
                                        </p:tgtEl>
                                        <p:attrNameLst>
                                          <p:attrName>fillcolor</p:attrName>
                                        </p:attrNameLst>
                                      </p:cBhvr>
                                      <p:to>
                                        <a:srgbClr val="860000"/>
                                      </p:to>
                                    </p:animClr>
                                    <p:set>
                                      <p:cBhvr>
                                        <p:cTn id="7" dur="250" fill="hold"/>
                                        <p:tgtEl>
                                          <p:spTgt spid="10"/>
                                        </p:tgtEl>
                                        <p:attrNameLst>
                                          <p:attrName>fill.type</p:attrName>
                                        </p:attrNameLst>
                                      </p:cBhvr>
                                      <p:to>
                                        <p:strVal val="solid"/>
                                      </p:to>
                                    </p:set>
                                    <p:set>
                                      <p:cBhvr>
                                        <p:cTn id="8" dur="250" fill="hold"/>
                                        <p:tgtEl>
                                          <p:spTgt spid="10"/>
                                        </p:tgtEl>
                                        <p:attrNameLst>
                                          <p:attrName>fill.on</p:attrName>
                                        </p:attrNameLst>
                                      </p:cBhvr>
                                      <p:to>
                                        <p:strVal val="true"/>
                                      </p:to>
                                    </p:set>
                                  </p:childTnLst>
                                </p:cTn>
                              </p:par>
                              <p:par>
                                <p:cTn id="9" presetID="47"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1000"/>
                                        <p:tgtEl>
                                          <p:spTgt spid="135"/>
                                        </p:tgtEl>
                                      </p:cBhvr>
                                    </p:animEffect>
                                    <p:anim calcmode="lin" valueType="num">
                                      <p:cBhvr>
                                        <p:cTn id="12" dur="1000" fill="hold"/>
                                        <p:tgtEl>
                                          <p:spTgt spid="135"/>
                                        </p:tgtEl>
                                        <p:attrNameLst>
                                          <p:attrName>ppt_x</p:attrName>
                                        </p:attrNameLst>
                                      </p:cBhvr>
                                      <p:tavLst>
                                        <p:tav tm="0">
                                          <p:val>
                                            <p:strVal val="#ppt_x"/>
                                          </p:val>
                                        </p:tav>
                                        <p:tav tm="100000">
                                          <p:val>
                                            <p:strVal val="#ppt_x"/>
                                          </p:val>
                                        </p:tav>
                                      </p:tavLst>
                                    </p:anim>
                                    <p:anim calcmode="lin" valueType="num">
                                      <p:cBhvr>
                                        <p:cTn id="13" dur="1000" fill="hold"/>
                                        <p:tgtEl>
                                          <p:spTgt spid="1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xit" presetSubtype="0" fill="hold" grpId="1" nodeType="afterEffect">
                                  <p:stCondLst>
                                    <p:cond delay="0"/>
                                  </p:stCondLst>
                                  <p:childTnLst>
                                    <p:animEffect transition="out" filter="fade">
                                      <p:cBhvr>
                                        <p:cTn id="16" dur="500"/>
                                        <p:tgtEl>
                                          <p:spTgt spid="135"/>
                                        </p:tgtEl>
                                      </p:cBhvr>
                                    </p:animEffect>
                                    <p:set>
                                      <p:cBhvr>
                                        <p:cTn id="17" dur="1" fill="hold">
                                          <p:stCondLst>
                                            <p:cond delay="499"/>
                                          </p:stCondLst>
                                        </p:cTn>
                                        <p:tgtEl>
                                          <p:spTgt spid="135"/>
                                        </p:tgtEl>
                                        <p:attrNameLst>
                                          <p:attrName>style.visibility</p:attrName>
                                        </p:attrNameLst>
                                      </p:cBhvr>
                                      <p:to>
                                        <p:strVal val="hidden"/>
                                      </p:to>
                                    </p:se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2000"/>
                            </p:stCondLst>
                            <p:childTnLst>
                              <p:par>
                                <p:cTn id="23" presetID="18" presetClass="entr" presetSubtype="3"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trips(upRight)">
                                      <p:cBhvr>
                                        <p:cTn id="25" dur="250"/>
                                        <p:tgtEl>
                                          <p:spTgt spid="17"/>
                                        </p:tgtEl>
                                      </p:cBhvr>
                                    </p:animEffect>
                                  </p:childTnLst>
                                </p:cTn>
                              </p:par>
                            </p:childTnLst>
                          </p:cTn>
                        </p:par>
                        <p:par>
                          <p:cTn id="26" fill="hold">
                            <p:stCondLst>
                              <p:cond delay="2250"/>
                            </p:stCondLst>
                            <p:childTnLst>
                              <p:par>
                                <p:cTn id="27" presetID="18" presetClass="entr" presetSubtype="9"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upLeft)">
                                      <p:cBhvr>
                                        <p:cTn id="29" dur="250"/>
                                        <p:tgtEl>
                                          <p:spTgt spid="16"/>
                                        </p:tgtEl>
                                      </p:cBhvr>
                                    </p:animEffect>
                                  </p:childTnLst>
                                </p:cTn>
                              </p:par>
                            </p:childTnLst>
                          </p:cTn>
                        </p:par>
                        <p:par>
                          <p:cTn id="30" fill="hold">
                            <p:stCondLst>
                              <p:cond delay="2500"/>
                            </p:stCondLst>
                            <p:childTnLst>
                              <p:par>
                                <p:cTn id="31" presetID="18" presetClass="entr" presetSubtype="3"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upRight)">
                                      <p:cBhvr>
                                        <p:cTn id="33" dur="250"/>
                                        <p:tgtEl>
                                          <p:spTgt spid="26"/>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trips(upRight)">
                                      <p:cBhvr>
                                        <p:cTn id="37" dur="250"/>
                                        <p:tgtEl>
                                          <p:spTgt spid="27"/>
                                        </p:tgtEl>
                                      </p:cBhvr>
                                    </p:animEffect>
                                  </p:childTnLst>
                                </p:cTn>
                              </p:par>
                            </p:childTnLst>
                          </p:cTn>
                        </p:par>
                        <p:par>
                          <p:cTn id="38" fill="hold">
                            <p:stCondLst>
                              <p:cond delay="3000"/>
                            </p:stCondLst>
                            <p:childTnLst>
                              <p:par>
                                <p:cTn id="39" presetID="10" presetClass="exit" presetSubtype="0" fill="hold" nodeType="afterEffect">
                                  <p:stCondLst>
                                    <p:cond delay="0"/>
                                  </p:stCondLst>
                                  <p:childTnLst>
                                    <p:animEffect transition="out" filter="fade">
                                      <p:cBhvr>
                                        <p:cTn id="40" dur="500"/>
                                        <p:tgtEl>
                                          <p:spTgt spid="133"/>
                                        </p:tgtEl>
                                      </p:cBhvr>
                                    </p:animEffect>
                                    <p:set>
                                      <p:cBhvr>
                                        <p:cTn id="41" dur="1" fill="hold">
                                          <p:stCondLst>
                                            <p:cond delay="499"/>
                                          </p:stCondLst>
                                        </p:cTn>
                                        <p:tgtEl>
                                          <p:spTgt spid="133"/>
                                        </p:tgtEl>
                                        <p:attrNameLst>
                                          <p:attrName>style.visibility</p:attrName>
                                        </p:attrNameLst>
                                      </p:cBhvr>
                                      <p:to>
                                        <p:strVal val="hidden"/>
                                      </p:to>
                                    </p:se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143"/>
                                        </p:tgtEl>
                                        <p:attrNameLst>
                                          <p:attrName>style.visibility</p:attrName>
                                        </p:attrNameLst>
                                      </p:cBhvr>
                                      <p:to>
                                        <p:strVal val="visible"/>
                                      </p:to>
                                    </p:set>
                                    <p:animEffect transition="in" filter="fade">
                                      <p:cBhvr>
                                        <p:cTn id="45" dur="500"/>
                                        <p:tgtEl>
                                          <p:spTgt spid="143"/>
                                        </p:tgtEl>
                                      </p:cBhvr>
                                    </p:animEffect>
                                  </p:childTnLst>
                                </p:cTn>
                              </p:par>
                              <p:par>
                                <p:cTn id="46" presetID="10" presetClass="entr" presetSubtype="0" fill="hold" nodeType="with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fade">
                                      <p:cBhvr>
                                        <p:cTn id="48" dur="500"/>
                                        <p:tgtEl>
                                          <p:spTgt spid="1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46"/>
                                        </p:tgtEl>
                                      </p:cBhvr>
                                    </p:animEffect>
                                    <p:set>
                                      <p:cBhvr>
                                        <p:cTn id="53" dur="1" fill="hold">
                                          <p:stCondLst>
                                            <p:cond delay="499"/>
                                          </p:stCondLst>
                                        </p:cTn>
                                        <p:tgtEl>
                                          <p:spTgt spid="146"/>
                                        </p:tgtEl>
                                        <p:attrNameLst>
                                          <p:attrName>style.visibility</p:attrName>
                                        </p:attrNameLst>
                                      </p:cBhvr>
                                      <p:to>
                                        <p:strVal val="hidden"/>
                                      </p:to>
                                    </p:se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par>
                          <p:cTn id="58" fill="hold">
                            <p:stCondLst>
                              <p:cond delay="1000"/>
                            </p:stCondLst>
                            <p:childTnLst>
                              <p:par>
                                <p:cTn id="59" presetID="18" presetClass="entr" presetSubtype="3"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strips(upRight)">
                                      <p:cBhvr>
                                        <p:cTn id="61" dur="250"/>
                                        <p:tgtEl>
                                          <p:spTgt spid="19"/>
                                        </p:tgtEl>
                                      </p:cBhvr>
                                    </p:animEffect>
                                  </p:childTnLst>
                                </p:cTn>
                              </p:par>
                            </p:childTnLst>
                          </p:cTn>
                        </p:par>
                        <p:par>
                          <p:cTn id="62" fill="hold">
                            <p:stCondLst>
                              <p:cond delay="1250"/>
                            </p:stCondLst>
                            <p:childTnLst>
                              <p:par>
                                <p:cTn id="63" presetID="18" presetClass="entr" presetSubtype="9"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strips(upLeft)">
                                      <p:cBhvr>
                                        <p:cTn id="65" dur="250"/>
                                        <p:tgtEl>
                                          <p:spTgt spid="21"/>
                                        </p:tgtEl>
                                      </p:cBhvr>
                                    </p:animEffect>
                                  </p:childTnLst>
                                </p:cTn>
                              </p:par>
                            </p:childTnLst>
                          </p:cTn>
                        </p:par>
                        <p:par>
                          <p:cTn id="66" fill="hold">
                            <p:stCondLst>
                              <p:cond delay="1500"/>
                            </p:stCondLst>
                            <p:childTnLst>
                              <p:par>
                                <p:cTn id="67" presetID="18" presetClass="entr" presetSubtype="3"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strips(upRight)">
                                      <p:cBhvr>
                                        <p:cTn id="69" dur="250"/>
                                        <p:tgtEl>
                                          <p:spTgt spid="28"/>
                                        </p:tgtEl>
                                      </p:cBhvr>
                                    </p:animEffect>
                                  </p:childTnLst>
                                </p:cTn>
                              </p:par>
                            </p:childTnLst>
                          </p:cTn>
                        </p:par>
                        <p:par>
                          <p:cTn id="70" fill="hold">
                            <p:stCondLst>
                              <p:cond delay="1750"/>
                            </p:stCondLst>
                            <p:childTnLst>
                              <p:par>
                                <p:cTn id="71" presetID="18" presetClass="entr" presetSubtype="9"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strips(upLeft)">
                                      <p:cBhvr>
                                        <p:cTn id="73" dur="250"/>
                                        <p:tgtEl>
                                          <p:spTgt spid="29"/>
                                        </p:tgtEl>
                                      </p:cBhvr>
                                    </p:animEffect>
                                  </p:childTnLst>
                                </p:cTn>
                              </p:par>
                            </p:childTnLst>
                          </p:cTn>
                        </p:par>
                        <p:par>
                          <p:cTn id="74" fill="hold">
                            <p:stCondLst>
                              <p:cond delay="2000"/>
                            </p:stCondLst>
                            <p:childTnLst>
                              <p:par>
                                <p:cTn id="75" presetID="18" presetClass="entr" presetSubtype="9"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strips(upLeft)">
                                      <p:cBhvr>
                                        <p:cTn id="77" dur="250"/>
                                        <p:tgtEl>
                                          <p:spTgt spid="30"/>
                                        </p:tgtEl>
                                      </p:cBhvr>
                                    </p:animEffect>
                                  </p:childTnLst>
                                </p:cTn>
                              </p:par>
                            </p:childTnLst>
                          </p:cTn>
                        </p:par>
                        <p:par>
                          <p:cTn id="78" fill="hold">
                            <p:stCondLst>
                              <p:cond delay="2250"/>
                            </p:stCondLst>
                            <p:childTnLst>
                              <p:par>
                                <p:cTn id="79" presetID="18" presetClass="entr" presetSubtype="9"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strips(upLeft)">
                                      <p:cBhvr>
                                        <p:cTn id="81" dur="250"/>
                                        <p:tgtEl>
                                          <p:spTgt spid="31"/>
                                        </p:tgtEl>
                                      </p:cBhvr>
                                    </p:animEffect>
                                  </p:childTnLst>
                                </p:cTn>
                              </p:par>
                            </p:childTnLst>
                          </p:cTn>
                        </p:par>
                        <p:par>
                          <p:cTn id="82" fill="hold">
                            <p:stCondLst>
                              <p:cond delay="2500"/>
                            </p:stCondLst>
                            <p:childTnLst>
                              <p:par>
                                <p:cTn id="83" presetID="10" presetClass="exit" presetSubtype="0" fill="hold" nodeType="afterEffect">
                                  <p:stCondLst>
                                    <p:cond delay="0"/>
                                  </p:stCondLst>
                                  <p:childTnLst>
                                    <p:animEffect transition="out" filter="fade">
                                      <p:cBhvr>
                                        <p:cTn id="84" dur="500"/>
                                        <p:tgtEl>
                                          <p:spTgt spid="145"/>
                                        </p:tgtEl>
                                      </p:cBhvr>
                                    </p:animEffect>
                                    <p:set>
                                      <p:cBhvr>
                                        <p:cTn id="85" dur="1" fill="hold">
                                          <p:stCondLst>
                                            <p:cond delay="499"/>
                                          </p:stCondLst>
                                        </p:cTn>
                                        <p:tgtEl>
                                          <p:spTgt spid="145"/>
                                        </p:tgtEl>
                                        <p:attrNameLst>
                                          <p:attrName>style.visibility</p:attrName>
                                        </p:attrNameLst>
                                      </p:cBhvr>
                                      <p:to>
                                        <p:strVal val="hidden"/>
                                      </p:to>
                                    </p:set>
                                  </p:childTnLst>
                                </p:cTn>
                              </p:par>
                            </p:childTnLst>
                          </p:cTn>
                        </p:par>
                        <p:par>
                          <p:cTn id="86" fill="hold">
                            <p:stCondLst>
                              <p:cond delay="3000"/>
                            </p:stCondLst>
                            <p:childTnLst>
                              <p:par>
                                <p:cTn id="87" presetID="10" presetClass="entr" presetSubtype="0" fill="hold" nodeType="afterEffect">
                                  <p:stCondLst>
                                    <p:cond delay="0"/>
                                  </p:stCondLst>
                                  <p:childTnLst>
                                    <p:set>
                                      <p:cBhvr>
                                        <p:cTn id="88" dur="1" fill="hold">
                                          <p:stCondLst>
                                            <p:cond delay="0"/>
                                          </p:stCondLst>
                                        </p:cTn>
                                        <p:tgtEl>
                                          <p:spTgt spid="148"/>
                                        </p:tgtEl>
                                        <p:attrNameLst>
                                          <p:attrName>style.visibility</p:attrName>
                                        </p:attrNameLst>
                                      </p:cBhvr>
                                      <p:to>
                                        <p:strVal val="visible"/>
                                      </p:to>
                                    </p:set>
                                    <p:animEffect transition="in" filter="fade">
                                      <p:cBhvr>
                                        <p:cTn id="89" dur="500"/>
                                        <p:tgtEl>
                                          <p:spTgt spid="148"/>
                                        </p:tgtEl>
                                      </p:cBhvr>
                                    </p:animEffect>
                                  </p:childTnLst>
                                </p:cTn>
                              </p:par>
                              <p:par>
                                <p:cTn id="90" presetID="10" presetClass="entr" presetSubtype="0" fill="hold" nodeType="withEffect">
                                  <p:stCondLst>
                                    <p:cond delay="0"/>
                                  </p:stCondLst>
                                  <p:childTnLst>
                                    <p:set>
                                      <p:cBhvr>
                                        <p:cTn id="91" dur="1" fill="hold">
                                          <p:stCondLst>
                                            <p:cond delay="0"/>
                                          </p:stCondLst>
                                        </p:cTn>
                                        <p:tgtEl>
                                          <p:spTgt spid="147"/>
                                        </p:tgtEl>
                                        <p:attrNameLst>
                                          <p:attrName>style.visibility</p:attrName>
                                        </p:attrNameLst>
                                      </p:cBhvr>
                                      <p:to>
                                        <p:strVal val="visible"/>
                                      </p:to>
                                    </p:set>
                                    <p:animEffect transition="in" filter="fade">
                                      <p:cBhvr>
                                        <p:cTn id="92" dur="500"/>
                                        <p:tgtEl>
                                          <p:spTgt spid="147"/>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150"/>
                                        </p:tgtEl>
                                        <p:attrNameLst>
                                          <p:attrName>style.visibility</p:attrName>
                                        </p:attrNameLst>
                                      </p:cBhvr>
                                      <p:to>
                                        <p:strVal val="visible"/>
                                      </p:to>
                                    </p:set>
                                    <p:animEffect transition="in" filter="fade">
                                      <p:cBhvr>
                                        <p:cTn id="97" dur="1000"/>
                                        <p:tgtEl>
                                          <p:spTgt spid="150"/>
                                        </p:tgtEl>
                                      </p:cBhvr>
                                    </p:animEffect>
                                    <p:anim calcmode="lin" valueType="num">
                                      <p:cBhvr>
                                        <p:cTn id="98" dur="1000" fill="hold"/>
                                        <p:tgtEl>
                                          <p:spTgt spid="150"/>
                                        </p:tgtEl>
                                        <p:attrNameLst>
                                          <p:attrName>ppt_x</p:attrName>
                                        </p:attrNameLst>
                                      </p:cBhvr>
                                      <p:tavLst>
                                        <p:tav tm="0">
                                          <p:val>
                                            <p:strVal val="#ppt_x"/>
                                          </p:val>
                                        </p:tav>
                                        <p:tav tm="100000">
                                          <p:val>
                                            <p:strVal val="#ppt_x"/>
                                          </p:val>
                                        </p:tav>
                                      </p:tavLst>
                                    </p:anim>
                                    <p:anim calcmode="lin" valueType="num">
                                      <p:cBhvr>
                                        <p:cTn id="99" dur="1000" fill="hold"/>
                                        <p:tgtEl>
                                          <p:spTgt spid="150"/>
                                        </p:tgtEl>
                                        <p:attrNameLst>
                                          <p:attrName>ppt_y</p:attrName>
                                        </p:attrNameLst>
                                      </p:cBhvr>
                                      <p:tavLst>
                                        <p:tav tm="0">
                                          <p:val>
                                            <p:strVal val="#ppt_y-.1"/>
                                          </p:val>
                                        </p:tav>
                                        <p:tav tm="100000">
                                          <p:val>
                                            <p:strVal val="#ppt_y"/>
                                          </p:val>
                                        </p:tav>
                                      </p:tavLst>
                                    </p:anim>
                                  </p:childTnLst>
                                </p:cTn>
                              </p:par>
                            </p:childTnLst>
                          </p:cTn>
                        </p:par>
                        <p:par>
                          <p:cTn id="100" fill="hold">
                            <p:stCondLst>
                              <p:cond delay="1000"/>
                            </p:stCondLst>
                            <p:childTnLst>
                              <p:par>
                                <p:cTn id="101" presetID="10" presetClass="exit" presetSubtype="0" fill="hold" grpId="1" nodeType="afterEffect">
                                  <p:stCondLst>
                                    <p:cond delay="0"/>
                                  </p:stCondLst>
                                  <p:childTnLst>
                                    <p:animEffect transition="out" filter="fade">
                                      <p:cBhvr>
                                        <p:cTn id="102" dur="500"/>
                                        <p:tgtEl>
                                          <p:spTgt spid="150"/>
                                        </p:tgtEl>
                                      </p:cBhvr>
                                    </p:animEffect>
                                    <p:set>
                                      <p:cBhvr>
                                        <p:cTn id="103" dur="1" fill="hold">
                                          <p:stCondLst>
                                            <p:cond delay="499"/>
                                          </p:stCondLst>
                                        </p:cTn>
                                        <p:tgtEl>
                                          <p:spTgt spid="150"/>
                                        </p:tgtEl>
                                        <p:attrNameLst>
                                          <p:attrName>style.visibility</p:attrName>
                                        </p:attrNameLst>
                                      </p:cBhvr>
                                      <p:to>
                                        <p:strVal val="hidden"/>
                                      </p:to>
                                    </p:set>
                                  </p:childTnLst>
                                </p:cTn>
                              </p:par>
                            </p:childTnLst>
                          </p:cTn>
                        </p:par>
                        <p:par>
                          <p:cTn id="104" fill="hold">
                            <p:stCondLst>
                              <p:cond delay="1500"/>
                            </p:stCondLst>
                            <p:childTnLst>
                              <p:par>
                                <p:cTn id="105" presetID="22" presetClass="entr" presetSubtype="4" fill="hold" grpId="0" nodeType="after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down)">
                                      <p:cBhvr>
                                        <p:cTn id="107" dur="500"/>
                                        <p:tgtEl>
                                          <p:spTgt spid="23"/>
                                        </p:tgtEl>
                                      </p:cBhvr>
                                    </p:animEffect>
                                  </p:childTnLst>
                                </p:cTn>
                              </p:par>
                            </p:childTnLst>
                          </p:cTn>
                        </p:par>
                        <p:par>
                          <p:cTn id="108" fill="hold">
                            <p:stCondLst>
                              <p:cond delay="2000"/>
                            </p:stCondLst>
                            <p:childTnLst>
                              <p:par>
                                <p:cTn id="109" presetID="18" presetClass="entr" presetSubtype="3"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strips(upRight)">
                                      <p:cBhvr>
                                        <p:cTn id="111" dur="250"/>
                                        <p:tgtEl>
                                          <p:spTgt spid="22"/>
                                        </p:tgtEl>
                                      </p:cBhvr>
                                    </p:animEffect>
                                  </p:childTnLst>
                                </p:cTn>
                              </p:par>
                            </p:childTnLst>
                          </p:cTn>
                        </p:par>
                        <p:par>
                          <p:cTn id="112" fill="hold">
                            <p:stCondLst>
                              <p:cond delay="225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2500"/>
                            </p:stCondLst>
                            <p:childTnLst>
                              <p:par>
                                <p:cTn id="117" presetID="22" presetClass="entr" presetSubtype="4"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down)">
                                      <p:cBhvr>
                                        <p:cTn id="119" dur="500"/>
                                        <p:tgtEl>
                                          <p:spTgt spid="33"/>
                                        </p:tgtEl>
                                      </p:cBhvr>
                                    </p:animEffect>
                                  </p:childTnLst>
                                </p:cTn>
                              </p:par>
                            </p:childTnLst>
                          </p:cTn>
                        </p:par>
                        <p:par>
                          <p:cTn id="120" fill="hold">
                            <p:stCondLst>
                              <p:cond delay="3000"/>
                            </p:stCondLst>
                            <p:childTnLst>
                              <p:par>
                                <p:cTn id="121" presetID="18" presetClass="entr" presetSubtype="3" fill="hold" grpId="0"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strips(upRight)">
                                      <p:cBhvr>
                                        <p:cTn id="123" dur="250"/>
                                        <p:tgtEl>
                                          <p:spTgt spid="32"/>
                                        </p:tgtEl>
                                      </p:cBhvr>
                                    </p:animEffect>
                                  </p:childTnLst>
                                </p:cTn>
                              </p:par>
                            </p:childTnLst>
                          </p:cTn>
                        </p:par>
                        <p:par>
                          <p:cTn id="124" fill="hold">
                            <p:stCondLst>
                              <p:cond delay="3250"/>
                            </p:stCondLst>
                            <p:childTnLst>
                              <p:par>
                                <p:cTn id="125" presetID="18" presetClass="entr" presetSubtype="9"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strips(upLeft)">
                                      <p:cBhvr>
                                        <p:cTn id="127" dur="250"/>
                                        <p:tgtEl>
                                          <p:spTgt spid="34"/>
                                        </p:tgtEl>
                                      </p:cBhvr>
                                    </p:animEffect>
                                  </p:childTnLst>
                                </p:cTn>
                              </p:par>
                            </p:childTnLst>
                          </p:cTn>
                        </p:par>
                        <p:par>
                          <p:cTn id="128" fill="hold">
                            <p:stCondLst>
                              <p:cond delay="3500"/>
                            </p:stCondLst>
                            <p:childTnLst>
                              <p:par>
                                <p:cTn id="129" presetID="22" presetClass="entr" presetSubtype="4"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ipe(down)">
                                      <p:cBhvr>
                                        <p:cTn id="131" dur="500"/>
                                        <p:tgtEl>
                                          <p:spTgt spid="36"/>
                                        </p:tgtEl>
                                      </p:cBhvr>
                                    </p:animEffect>
                                  </p:childTnLst>
                                </p:cTn>
                              </p:par>
                            </p:childTnLst>
                          </p:cTn>
                        </p:par>
                        <p:par>
                          <p:cTn id="132" fill="hold">
                            <p:stCondLst>
                              <p:cond delay="4000"/>
                            </p:stCondLst>
                            <p:childTnLst>
                              <p:par>
                                <p:cTn id="133" presetID="18" presetClass="entr" presetSubtype="3" fill="hold" grpId="0" nodeType="after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strips(upRight)">
                                      <p:cBhvr>
                                        <p:cTn id="135" dur="250"/>
                                        <p:tgtEl>
                                          <p:spTgt spid="35"/>
                                        </p:tgtEl>
                                      </p:cBhvr>
                                    </p:animEffect>
                                  </p:childTnLst>
                                </p:cTn>
                              </p:par>
                            </p:childTnLst>
                          </p:cTn>
                        </p:par>
                        <p:par>
                          <p:cTn id="136" fill="hold">
                            <p:stCondLst>
                              <p:cond delay="4250"/>
                            </p:stCondLst>
                            <p:childTnLst>
                              <p:par>
                                <p:cTn id="137" presetID="18" presetClass="entr" presetSubtype="9" fill="hold" grpId="0"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strips(upLeft)">
                                      <p:cBhvr>
                                        <p:cTn id="139" dur="250"/>
                                        <p:tgtEl>
                                          <p:spTgt spid="37"/>
                                        </p:tgtEl>
                                      </p:cBhvr>
                                    </p:animEffect>
                                  </p:childTnLst>
                                </p:cTn>
                              </p:par>
                            </p:childTnLst>
                          </p:cTn>
                        </p:par>
                        <p:par>
                          <p:cTn id="140" fill="hold">
                            <p:stCondLst>
                              <p:cond delay="4500"/>
                            </p:stCondLst>
                            <p:childTnLst>
                              <p:par>
                                <p:cTn id="141" presetID="10" presetClass="exit" presetSubtype="0" fill="hold" nodeType="afterEffect">
                                  <p:stCondLst>
                                    <p:cond delay="0"/>
                                  </p:stCondLst>
                                  <p:childTnLst>
                                    <p:animEffect transition="out" filter="fade">
                                      <p:cBhvr>
                                        <p:cTn id="142" dur="500"/>
                                        <p:tgtEl>
                                          <p:spTgt spid="148"/>
                                        </p:tgtEl>
                                      </p:cBhvr>
                                    </p:animEffect>
                                    <p:set>
                                      <p:cBhvr>
                                        <p:cTn id="143" dur="1" fill="hold">
                                          <p:stCondLst>
                                            <p:cond delay="499"/>
                                          </p:stCondLst>
                                        </p:cTn>
                                        <p:tgtEl>
                                          <p:spTgt spid="148"/>
                                        </p:tgtEl>
                                        <p:attrNameLst>
                                          <p:attrName>style.visibility</p:attrName>
                                        </p:attrNameLst>
                                      </p:cBhvr>
                                      <p:to>
                                        <p:strVal val="hidden"/>
                                      </p:to>
                                    </p:set>
                                  </p:childTnLst>
                                </p:cTn>
                              </p:par>
                            </p:childTnLst>
                          </p:cTn>
                        </p:par>
                        <p:par>
                          <p:cTn id="144" fill="hold">
                            <p:stCondLst>
                              <p:cond delay="5000"/>
                            </p:stCondLst>
                            <p:childTnLst>
                              <p:par>
                                <p:cTn id="145" presetID="10" presetClass="entr" presetSubtype="0" fill="hold" nodeType="afterEffect">
                                  <p:stCondLst>
                                    <p:cond delay="0"/>
                                  </p:stCondLst>
                                  <p:childTnLst>
                                    <p:set>
                                      <p:cBhvr>
                                        <p:cTn id="146" dur="1" fill="hold">
                                          <p:stCondLst>
                                            <p:cond delay="0"/>
                                          </p:stCondLst>
                                        </p:cTn>
                                        <p:tgtEl>
                                          <p:spTgt spid="159"/>
                                        </p:tgtEl>
                                        <p:attrNameLst>
                                          <p:attrName>style.visibility</p:attrName>
                                        </p:attrNameLst>
                                      </p:cBhvr>
                                      <p:to>
                                        <p:strVal val="visible"/>
                                      </p:to>
                                    </p:set>
                                    <p:animEffect transition="in" filter="fade">
                                      <p:cBhvr>
                                        <p:cTn id="147" dur="500"/>
                                        <p:tgtEl>
                                          <p:spTgt spid="159"/>
                                        </p:tgtEl>
                                      </p:cBhvr>
                                    </p:animEffect>
                                  </p:childTnLst>
                                </p:cTn>
                              </p:par>
                              <p:par>
                                <p:cTn id="148" presetID="10" presetClass="entr" presetSubtype="0" fill="hold" nodeType="withEffect">
                                  <p:stCondLst>
                                    <p:cond delay="0"/>
                                  </p:stCondLst>
                                  <p:childTnLst>
                                    <p:set>
                                      <p:cBhvr>
                                        <p:cTn id="149" dur="1" fill="hold">
                                          <p:stCondLst>
                                            <p:cond delay="0"/>
                                          </p:stCondLst>
                                        </p:cTn>
                                        <p:tgtEl>
                                          <p:spTgt spid="158"/>
                                        </p:tgtEl>
                                        <p:attrNameLst>
                                          <p:attrName>style.visibility</p:attrName>
                                        </p:attrNameLst>
                                      </p:cBhvr>
                                      <p:to>
                                        <p:strVal val="visible"/>
                                      </p:to>
                                    </p:set>
                                    <p:animEffect transition="in" filter="fade">
                                      <p:cBhvr>
                                        <p:cTn id="150" dur="500"/>
                                        <p:tgtEl>
                                          <p:spTgt spid="158"/>
                                        </p:tgtEl>
                                      </p:cBhvr>
                                    </p:animEffect>
                                  </p:childTnLst>
                                </p:cTn>
                              </p:par>
                            </p:childTnLst>
                          </p:cTn>
                        </p:par>
                      </p:childTnLst>
                    </p:cTn>
                  </p:par>
                  <p:par>
                    <p:cTn id="151" fill="hold">
                      <p:stCondLst>
                        <p:cond delay="indefinite"/>
                      </p:stCondLst>
                      <p:childTnLst>
                        <p:par>
                          <p:cTn id="152" fill="hold">
                            <p:stCondLst>
                              <p:cond delay="0"/>
                            </p:stCondLst>
                            <p:childTnLst>
                              <p:par>
                                <p:cTn id="153" presetID="47" presetClass="entr" presetSubtype="0" fill="hold" nodeType="click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childTnLst>
                          </p:cTn>
                        </p:par>
                        <p:par>
                          <p:cTn id="158" fill="hold">
                            <p:stCondLst>
                              <p:cond delay="1000"/>
                            </p:stCondLst>
                            <p:childTnLst>
                              <p:par>
                                <p:cTn id="159" presetID="10" presetClass="exit" presetSubtype="0" fill="hold" nodeType="afterEffect">
                                  <p:stCondLst>
                                    <p:cond delay="0"/>
                                  </p:stCondLst>
                                  <p:childTnLst>
                                    <p:animEffect transition="out" filter="fade">
                                      <p:cBhvr>
                                        <p:cTn id="160" dur="500"/>
                                        <p:tgtEl>
                                          <p:spTgt spid="162"/>
                                        </p:tgtEl>
                                      </p:cBhvr>
                                    </p:animEffect>
                                    <p:set>
                                      <p:cBhvr>
                                        <p:cTn id="161" dur="1" fill="hold">
                                          <p:stCondLst>
                                            <p:cond delay="499"/>
                                          </p:stCondLst>
                                        </p:cTn>
                                        <p:tgtEl>
                                          <p:spTgt spid="162"/>
                                        </p:tgtEl>
                                        <p:attrNameLst>
                                          <p:attrName>style.visibility</p:attrName>
                                        </p:attrNameLst>
                                      </p:cBhvr>
                                      <p:to>
                                        <p:strVal val="hidden"/>
                                      </p:to>
                                    </p:set>
                                  </p:childTnLst>
                                </p:cTn>
                              </p:par>
                            </p:childTnLst>
                          </p:cTn>
                        </p:par>
                        <p:par>
                          <p:cTn id="162" fill="hold">
                            <p:stCondLst>
                              <p:cond delay="1500"/>
                            </p:stCondLst>
                            <p:childTnLst>
                              <p:par>
                                <p:cTn id="163" presetID="10" presetClass="entr" presetSubtype="0" fill="hold" grpId="0" nodeType="afterEffect">
                                  <p:stCondLst>
                                    <p:cond delay="0"/>
                                  </p:stCondLst>
                                  <p:childTnLst>
                                    <p:set>
                                      <p:cBhvr>
                                        <p:cTn id="164" dur="1" fill="hold">
                                          <p:stCondLst>
                                            <p:cond delay="0"/>
                                          </p:stCondLst>
                                        </p:cTn>
                                        <p:tgtEl>
                                          <p:spTgt spid="38"/>
                                        </p:tgtEl>
                                        <p:attrNameLst>
                                          <p:attrName>style.visibility</p:attrName>
                                        </p:attrNameLst>
                                      </p:cBhvr>
                                      <p:to>
                                        <p:strVal val="visible"/>
                                      </p:to>
                                    </p:set>
                                    <p:animEffect transition="in" filter="fade">
                                      <p:cBhvr>
                                        <p:cTn id="165" dur="500"/>
                                        <p:tgtEl>
                                          <p:spTgt spid="38"/>
                                        </p:tgtEl>
                                      </p:cBhvr>
                                    </p:animEffect>
                                  </p:childTnLst>
                                </p:cTn>
                              </p:par>
                            </p:childTnLst>
                          </p:cTn>
                        </p:par>
                        <p:par>
                          <p:cTn id="166" fill="hold">
                            <p:stCondLst>
                              <p:cond delay="2000"/>
                            </p:stCondLst>
                            <p:childTnLst>
                              <p:par>
                                <p:cTn id="167" presetID="10" presetClass="entr" presetSubtype="0" fill="hold" grpId="0"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fade">
                                      <p:cBhvr>
                                        <p:cTn id="169" dur="500"/>
                                        <p:tgtEl>
                                          <p:spTgt spid="39"/>
                                        </p:tgtEl>
                                      </p:cBhvr>
                                    </p:animEffect>
                                  </p:childTnLst>
                                </p:cTn>
                              </p:par>
                            </p:childTnLst>
                          </p:cTn>
                        </p:par>
                        <p:par>
                          <p:cTn id="170" fill="hold">
                            <p:stCondLst>
                              <p:cond delay="2500"/>
                            </p:stCondLst>
                            <p:childTnLst>
                              <p:par>
                                <p:cTn id="171" presetID="10" presetClass="entr" presetSubtype="0" fill="hold" grpId="0" nodeType="afterEffect">
                                  <p:stCondLst>
                                    <p:cond delay="0"/>
                                  </p:stCondLst>
                                  <p:childTnLst>
                                    <p:set>
                                      <p:cBhvr>
                                        <p:cTn id="172" dur="1" fill="hold">
                                          <p:stCondLst>
                                            <p:cond delay="0"/>
                                          </p:stCondLst>
                                        </p:cTn>
                                        <p:tgtEl>
                                          <p:spTgt spid="40"/>
                                        </p:tgtEl>
                                        <p:attrNameLst>
                                          <p:attrName>style.visibility</p:attrName>
                                        </p:attrNameLst>
                                      </p:cBhvr>
                                      <p:to>
                                        <p:strVal val="visible"/>
                                      </p:to>
                                    </p:set>
                                    <p:animEffect transition="in" filter="fade">
                                      <p:cBhvr>
                                        <p:cTn id="173" dur="500"/>
                                        <p:tgtEl>
                                          <p:spTgt spid="40"/>
                                        </p:tgtEl>
                                      </p:cBhvr>
                                    </p:animEffect>
                                  </p:childTnLst>
                                </p:cTn>
                              </p:par>
                            </p:childTnLst>
                          </p:cTn>
                        </p:par>
                        <p:par>
                          <p:cTn id="174" fill="hold">
                            <p:stCondLst>
                              <p:cond delay="3000"/>
                            </p:stCondLst>
                            <p:childTnLst>
                              <p:par>
                                <p:cTn id="175" presetID="10" presetClass="entr" presetSubtype="0" fill="hold" grpId="0" nodeType="afterEffect">
                                  <p:stCondLst>
                                    <p:cond delay="0"/>
                                  </p:stCondLst>
                                  <p:childTnLst>
                                    <p:set>
                                      <p:cBhvr>
                                        <p:cTn id="176" dur="1" fill="hold">
                                          <p:stCondLst>
                                            <p:cond delay="0"/>
                                          </p:stCondLst>
                                        </p:cTn>
                                        <p:tgtEl>
                                          <p:spTgt spid="41"/>
                                        </p:tgtEl>
                                        <p:attrNameLst>
                                          <p:attrName>style.visibility</p:attrName>
                                        </p:attrNameLst>
                                      </p:cBhvr>
                                      <p:to>
                                        <p:strVal val="visible"/>
                                      </p:to>
                                    </p:set>
                                    <p:animEffect transition="in" filter="fade">
                                      <p:cBhvr>
                                        <p:cTn id="177" dur="500"/>
                                        <p:tgtEl>
                                          <p:spTgt spid="41"/>
                                        </p:tgtEl>
                                      </p:cBhvr>
                                    </p:animEffect>
                                  </p:childTnLst>
                                </p:cTn>
                              </p:par>
                            </p:childTnLst>
                          </p:cTn>
                        </p:par>
                        <p:par>
                          <p:cTn id="178" fill="hold">
                            <p:stCondLst>
                              <p:cond delay="3500"/>
                            </p:stCondLst>
                            <p:childTnLst>
                              <p:par>
                                <p:cTn id="179" presetID="10" presetClass="entr" presetSubtype="0" fill="hold" grpId="0" nodeType="after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fade">
                                      <p:cBhvr>
                                        <p:cTn id="181" dur="500"/>
                                        <p:tgtEl>
                                          <p:spTgt spid="42"/>
                                        </p:tgtEl>
                                      </p:cBhvr>
                                    </p:animEffect>
                                  </p:childTnLst>
                                </p:cTn>
                              </p:par>
                            </p:childTnLst>
                          </p:cTn>
                        </p:par>
                        <p:par>
                          <p:cTn id="182" fill="hold">
                            <p:stCondLst>
                              <p:cond delay="4000"/>
                            </p:stCondLst>
                            <p:childTnLst>
                              <p:par>
                                <p:cTn id="183" presetID="10" presetClass="entr" presetSubtype="0" fill="hold" grpId="0"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fade">
                                      <p:cBhvr>
                                        <p:cTn id="185" dur="500"/>
                                        <p:tgtEl>
                                          <p:spTgt spid="43"/>
                                        </p:tgtEl>
                                      </p:cBhvr>
                                    </p:animEffect>
                                  </p:childTnLst>
                                </p:cTn>
                              </p:par>
                            </p:childTnLst>
                          </p:cTn>
                        </p:par>
                        <p:par>
                          <p:cTn id="186" fill="hold">
                            <p:stCondLst>
                              <p:cond delay="4500"/>
                            </p:stCondLst>
                            <p:childTnLst>
                              <p:par>
                                <p:cTn id="187" presetID="10" presetClass="entr" presetSubtype="0" fill="hold" grpId="0" nodeType="after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fade">
                                      <p:cBhvr>
                                        <p:cTn id="189" dur="500"/>
                                        <p:tgtEl>
                                          <p:spTgt spid="44"/>
                                        </p:tgtEl>
                                      </p:cBhvr>
                                    </p:animEffect>
                                  </p:childTnLst>
                                </p:cTn>
                              </p:par>
                            </p:childTnLst>
                          </p:cTn>
                        </p:par>
                        <p:par>
                          <p:cTn id="190" fill="hold">
                            <p:stCondLst>
                              <p:cond delay="5000"/>
                            </p:stCondLst>
                            <p:childTnLst>
                              <p:par>
                                <p:cTn id="191" presetID="10" presetClass="exit" presetSubtype="0" fill="hold" nodeType="afterEffect">
                                  <p:stCondLst>
                                    <p:cond delay="0"/>
                                  </p:stCondLst>
                                  <p:childTnLst>
                                    <p:animEffect transition="out" filter="fade">
                                      <p:cBhvr>
                                        <p:cTn id="192" dur="500"/>
                                        <p:tgtEl>
                                          <p:spTgt spid="159"/>
                                        </p:tgtEl>
                                      </p:cBhvr>
                                    </p:animEffect>
                                    <p:set>
                                      <p:cBhvr>
                                        <p:cTn id="193" dur="1" fill="hold">
                                          <p:stCondLst>
                                            <p:cond delay="499"/>
                                          </p:stCondLst>
                                        </p:cTn>
                                        <p:tgtEl>
                                          <p:spTgt spid="159"/>
                                        </p:tgtEl>
                                        <p:attrNameLst>
                                          <p:attrName>style.visibility</p:attrName>
                                        </p:attrNameLst>
                                      </p:cBhvr>
                                      <p:to>
                                        <p:strVal val="hidden"/>
                                      </p:to>
                                    </p:set>
                                  </p:childTnLst>
                                </p:cTn>
                              </p:par>
                            </p:childTnLst>
                          </p:cTn>
                        </p:par>
                        <p:par>
                          <p:cTn id="194" fill="hold">
                            <p:stCondLst>
                              <p:cond delay="5500"/>
                            </p:stCondLst>
                            <p:childTnLst>
                              <p:par>
                                <p:cTn id="195" presetID="10" presetClass="entr" presetSubtype="0" fill="hold" nodeType="afterEffect">
                                  <p:stCondLst>
                                    <p:cond delay="0"/>
                                  </p:stCondLst>
                                  <p:childTnLst>
                                    <p:set>
                                      <p:cBhvr>
                                        <p:cTn id="196" dur="1" fill="hold">
                                          <p:stCondLst>
                                            <p:cond delay="0"/>
                                          </p:stCondLst>
                                        </p:cTn>
                                        <p:tgtEl>
                                          <p:spTgt spid="164"/>
                                        </p:tgtEl>
                                        <p:attrNameLst>
                                          <p:attrName>style.visibility</p:attrName>
                                        </p:attrNameLst>
                                      </p:cBhvr>
                                      <p:to>
                                        <p:strVal val="visible"/>
                                      </p:to>
                                    </p:set>
                                    <p:animEffect transition="in" filter="fade">
                                      <p:cBhvr>
                                        <p:cTn id="197" dur="500"/>
                                        <p:tgtEl>
                                          <p:spTgt spid="164"/>
                                        </p:tgtEl>
                                      </p:cBhvr>
                                    </p:animEffect>
                                  </p:childTnLst>
                                </p:cTn>
                              </p:par>
                            </p:childTnLst>
                          </p:cTn>
                        </p:par>
                        <p:par>
                          <p:cTn id="198" fill="hold">
                            <p:stCondLst>
                              <p:cond delay="6000"/>
                            </p:stCondLst>
                            <p:childTnLst>
                              <p:par>
                                <p:cTn id="199" presetID="10" presetClass="entr" presetSubtype="0" fill="hold" nodeType="afterEffect">
                                  <p:stCondLst>
                                    <p:cond delay="0"/>
                                  </p:stCondLst>
                                  <p:childTnLst>
                                    <p:set>
                                      <p:cBhvr>
                                        <p:cTn id="200" dur="1" fill="hold">
                                          <p:stCondLst>
                                            <p:cond delay="0"/>
                                          </p:stCondLst>
                                        </p:cTn>
                                        <p:tgtEl>
                                          <p:spTgt spid="163"/>
                                        </p:tgtEl>
                                        <p:attrNameLst>
                                          <p:attrName>style.visibility</p:attrName>
                                        </p:attrNameLst>
                                      </p:cBhvr>
                                      <p:to>
                                        <p:strVal val="visible"/>
                                      </p:to>
                                    </p:set>
                                    <p:animEffect transition="in" filter="fade">
                                      <p:cBhvr>
                                        <p:cTn id="201" dur="500"/>
                                        <p:tgtEl>
                                          <p:spTgt spid="163"/>
                                        </p:tgtEl>
                                      </p:cBhvr>
                                    </p:animEffect>
                                  </p:childTnLst>
                                </p:cTn>
                              </p:par>
                            </p:childTnLst>
                          </p:cTn>
                        </p:par>
                        <p:par>
                          <p:cTn id="202" fill="hold">
                            <p:stCondLst>
                              <p:cond delay="6500"/>
                            </p:stCondLst>
                            <p:childTnLst>
                              <p:par>
                                <p:cTn id="203" presetID="10" presetClass="entr" presetSubtype="0" fill="hold" nodeType="afterEffect">
                                  <p:stCondLst>
                                    <p:cond delay="0"/>
                                  </p:stCondLst>
                                  <p:childTnLst>
                                    <p:set>
                                      <p:cBhvr>
                                        <p:cTn id="204" dur="1" fill="hold">
                                          <p:stCondLst>
                                            <p:cond delay="0"/>
                                          </p:stCondLst>
                                        </p:cTn>
                                        <p:tgtEl>
                                          <p:spTgt spid="169"/>
                                        </p:tgtEl>
                                        <p:attrNameLst>
                                          <p:attrName>style.visibility</p:attrName>
                                        </p:attrNameLst>
                                      </p:cBhvr>
                                      <p:to>
                                        <p:strVal val="visible"/>
                                      </p:to>
                                    </p:set>
                                    <p:animEffect transition="in" filter="fade">
                                      <p:cBhvr>
                                        <p:cTn id="205" dur="500"/>
                                        <p:tgtEl>
                                          <p:spTgt spid="169"/>
                                        </p:tgtEl>
                                      </p:cBhvr>
                                    </p:animEffect>
                                  </p:childTnLst>
                                </p:cTn>
                              </p:par>
                              <p:par>
                                <p:cTn id="206" presetID="10" presetClass="entr" presetSubtype="0" fill="hold" nodeType="withEffect">
                                  <p:stCondLst>
                                    <p:cond delay="0"/>
                                  </p:stCondLst>
                                  <p:childTnLst>
                                    <p:set>
                                      <p:cBhvr>
                                        <p:cTn id="207" dur="1" fill="hold">
                                          <p:stCondLst>
                                            <p:cond delay="0"/>
                                          </p:stCondLst>
                                        </p:cTn>
                                        <p:tgtEl>
                                          <p:spTgt spid="168"/>
                                        </p:tgtEl>
                                        <p:attrNameLst>
                                          <p:attrName>style.visibility</p:attrName>
                                        </p:attrNameLst>
                                      </p:cBhvr>
                                      <p:to>
                                        <p:strVal val="visible"/>
                                      </p:to>
                                    </p:set>
                                    <p:animEffect transition="in" filter="fade">
                                      <p:cBhvr>
                                        <p:cTn id="208" dur="500"/>
                                        <p:tgtEl>
                                          <p:spTgt spid="168"/>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xit" presetSubtype="0" fill="hold" nodeType="clickEffect">
                                  <p:stCondLst>
                                    <p:cond delay="0"/>
                                  </p:stCondLst>
                                  <p:childTnLst>
                                    <p:animEffect transition="out" filter="fade">
                                      <p:cBhvr>
                                        <p:cTn id="212" dur="500"/>
                                        <p:tgtEl>
                                          <p:spTgt spid="164"/>
                                        </p:tgtEl>
                                      </p:cBhvr>
                                    </p:animEffect>
                                    <p:set>
                                      <p:cBhvr>
                                        <p:cTn id="213" dur="1" fill="hold">
                                          <p:stCondLst>
                                            <p:cond delay="499"/>
                                          </p:stCondLst>
                                        </p:cTn>
                                        <p:tgtEl>
                                          <p:spTgt spid="164"/>
                                        </p:tgtEl>
                                        <p:attrNameLst>
                                          <p:attrName>style.visibility</p:attrName>
                                        </p:attrNameLst>
                                      </p:cBhvr>
                                      <p:to>
                                        <p:strVal val="hidden"/>
                                      </p:to>
                                    </p:set>
                                  </p:childTnLst>
                                </p:cTn>
                              </p:par>
                            </p:childTnLst>
                          </p:cTn>
                        </p:par>
                        <p:par>
                          <p:cTn id="214" fill="hold">
                            <p:stCondLst>
                              <p:cond delay="500"/>
                            </p:stCondLst>
                            <p:childTnLst>
                              <p:par>
                                <p:cTn id="215" presetID="10" presetClass="exit" presetSubtype="0" fill="hold" nodeType="afterEffect">
                                  <p:stCondLst>
                                    <p:cond delay="0"/>
                                  </p:stCondLst>
                                  <p:childTnLst>
                                    <p:animEffect transition="out" filter="fade">
                                      <p:cBhvr>
                                        <p:cTn id="216" dur="500"/>
                                        <p:tgtEl>
                                          <p:spTgt spid="163"/>
                                        </p:tgtEl>
                                      </p:cBhvr>
                                    </p:animEffect>
                                    <p:set>
                                      <p:cBhvr>
                                        <p:cTn id="217" dur="1" fill="hold">
                                          <p:stCondLst>
                                            <p:cond delay="499"/>
                                          </p:stCondLst>
                                        </p:cTn>
                                        <p:tgtEl>
                                          <p:spTgt spid="163"/>
                                        </p:tgtEl>
                                        <p:attrNameLst>
                                          <p:attrName>style.visibility</p:attrName>
                                        </p:attrNameLst>
                                      </p:cBhvr>
                                      <p:to>
                                        <p:strVal val="hidden"/>
                                      </p:to>
                                    </p:set>
                                  </p:childTnLst>
                                </p:cTn>
                              </p:par>
                            </p:childTnLst>
                          </p:cTn>
                        </p:par>
                        <p:par>
                          <p:cTn id="218" fill="hold">
                            <p:stCondLst>
                              <p:cond delay="1000"/>
                            </p:stCondLst>
                            <p:childTnLst>
                              <p:par>
                                <p:cTn id="219" presetID="10" presetClass="exit" presetSubtype="0" fill="hold" grpId="1" nodeType="afterEffect">
                                  <p:stCondLst>
                                    <p:cond delay="0"/>
                                  </p:stCondLst>
                                  <p:childTnLst>
                                    <p:animEffect transition="out" filter="fade">
                                      <p:cBhvr>
                                        <p:cTn id="220" dur="250"/>
                                        <p:tgtEl>
                                          <p:spTgt spid="38"/>
                                        </p:tgtEl>
                                      </p:cBhvr>
                                    </p:animEffect>
                                    <p:set>
                                      <p:cBhvr>
                                        <p:cTn id="221" dur="1" fill="hold">
                                          <p:stCondLst>
                                            <p:cond delay="249"/>
                                          </p:stCondLst>
                                        </p:cTn>
                                        <p:tgtEl>
                                          <p:spTgt spid="38"/>
                                        </p:tgtEl>
                                        <p:attrNameLst>
                                          <p:attrName>style.visibility</p:attrName>
                                        </p:attrNameLst>
                                      </p:cBhvr>
                                      <p:to>
                                        <p:strVal val="hidden"/>
                                      </p:to>
                                    </p:set>
                                  </p:childTnLst>
                                </p:cTn>
                              </p:par>
                            </p:childTnLst>
                          </p:cTn>
                        </p:par>
                        <p:par>
                          <p:cTn id="222" fill="hold">
                            <p:stCondLst>
                              <p:cond delay="1250"/>
                            </p:stCondLst>
                            <p:childTnLst>
                              <p:par>
                                <p:cTn id="223" presetID="10" presetClass="entr" presetSubtype="0" fill="hold" nodeType="afterEffect">
                                  <p:stCondLst>
                                    <p:cond delay="0"/>
                                  </p:stCondLst>
                                  <p:childTnLst>
                                    <p:set>
                                      <p:cBhvr>
                                        <p:cTn id="224" dur="1" fill="hold">
                                          <p:stCondLst>
                                            <p:cond delay="0"/>
                                          </p:stCondLst>
                                        </p:cTn>
                                        <p:tgtEl>
                                          <p:spTgt spid="48"/>
                                        </p:tgtEl>
                                        <p:attrNameLst>
                                          <p:attrName>style.visibility</p:attrName>
                                        </p:attrNameLst>
                                      </p:cBhvr>
                                      <p:to>
                                        <p:strVal val="visible"/>
                                      </p:to>
                                    </p:set>
                                    <p:animEffect transition="in" filter="fade">
                                      <p:cBhvr>
                                        <p:cTn id="225" dur="250"/>
                                        <p:tgtEl>
                                          <p:spTgt spid="48"/>
                                        </p:tgtEl>
                                      </p:cBhvr>
                                    </p:animEffect>
                                  </p:childTnLst>
                                </p:cTn>
                              </p:par>
                            </p:childTnLst>
                          </p:cTn>
                        </p:par>
                        <p:par>
                          <p:cTn id="226" fill="hold">
                            <p:stCondLst>
                              <p:cond delay="1500"/>
                            </p:stCondLst>
                            <p:childTnLst>
                              <p:par>
                                <p:cTn id="227" presetID="10" presetClass="exit" presetSubtype="0" fill="hold" grpId="1" nodeType="afterEffect">
                                  <p:stCondLst>
                                    <p:cond delay="0"/>
                                  </p:stCondLst>
                                  <p:childTnLst>
                                    <p:animEffect transition="out" filter="fade">
                                      <p:cBhvr>
                                        <p:cTn id="228" dur="250"/>
                                        <p:tgtEl>
                                          <p:spTgt spid="39"/>
                                        </p:tgtEl>
                                      </p:cBhvr>
                                    </p:animEffect>
                                    <p:set>
                                      <p:cBhvr>
                                        <p:cTn id="229" dur="1" fill="hold">
                                          <p:stCondLst>
                                            <p:cond delay="249"/>
                                          </p:stCondLst>
                                        </p:cTn>
                                        <p:tgtEl>
                                          <p:spTgt spid="39"/>
                                        </p:tgtEl>
                                        <p:attrNameLst>
                                          <p:attrName>style.visibility</p:attrName>
                                        </p:attrNameLst>
                                      </p:cBhvr>
                                      <p:to>
                                        <p:strVal val="hidden"/>
                                      </p:to>
                                    </p:set>
                                  </p:childTnLst>
                                </p:cTn>
                              </p:par>
                            </p:childTnLst>
                          </p:cTn>
                        </p:par>
                        <p:par>
                          <p:cTn id="230" fill="hold">
                            <p:stCondLst>
                              <p:cond delay="1750"/>
                            </p:stCondLst>
                            <p:childTnLst>
                              <p:par>
                                <p:cTn id="231" presetID="10" presetClass="entr" presetSubtype="0" fill="hold" nodeType="afterEffect">
                                  <p:stCondLst>
                                    <p:cond delay="0"/>
                                  </p:stCondLst>
                                  <p:childTnLst>
                                    <p:set>
                                      <p:cBhvr>
                                        <p:cTn id="232" dur="1" fill="hold">
                                          <p:stCondLst>
                                            <p:cond delay="0"/>
                                          </p:stCondLst>
                                        </p:cTn>
                                        <p:tgtEl>
                                          <p:spTgt spid="49"/>
                                        </p:tgtEl>
                                        <p:attrNameLst>
                                          <p:attrName>style.visibility</p:attrName>
                                        </p:attrNameLst>
                                      </p:cBhvr>
                                      <p:to>
                                        <p:strVal val="visible"/>
                                      </p:to>
                                    </p:set>
                                    <p:animEffect transition="in" filter="fade">
                                      <p:cBhvr>
                                        <p:cTn id="233" dur="250"/>
                                        <p:tgtEl>
                                          <p:spTgt spid="49"/>
                                        </p:tgtEl>
                                      </p:cBhvr>
                                    </p:animEffect>
                                  </p:childTnLst>
                                </p:cTn>
                              </p:par>
                            </p:childTnLst>
                          </p:cTn>
                        </p:par>
                        <p:par>
                          <p:cTn id="234" fill="hold">
                            <p:stCondLst>
                              <p:cond delay="2000"/>
                            </p:stCondLst>
                            <p:childTnLst>
                              <p:par>
                                <p:cTn id="235" presetID="10" presetClass="exit" presetSubtype="0" fill="hold" grpId="1" nodeType="afterEffect">
                                  <p:stCondLst>
                                    <p:cond delay="0"/>
                                  </p:stCondLst>
                                  <p:childTnLst>
                                    <p:animEffect transition="out" filter="fade">
                                      <p:cBhvr>
                                        <p:cTn id="236" dur="250"/>
                                        <p:tgtEl>
                                          <p:spTgt spid="40"/>
                                        </p:tgtEl>
                                      </p:cBhvr>
                                    </p:animEffect>
                                    <p:set>
                                      <p:cBhvr>
                                        <p:cTn id="237" dur="1" fill="hold">
                                          <p:stCondLst>
                                            <p:cond delay="249"/>
                                          </p:stCondLst>
                                        </p:cTn>
                                        <p:tgtEl>
                                          <p:spTgt spid="40"/>
                                        </p:tgtEl>
                                        <p:attrNameLst>
                                          <p:attrName>style.visibility</p:attrName>
                                        </p:attrNameLst>
                                      </p:cBhvr>
                                      <p:to>
                                        <p:strVal val="hidden"/>
                                      </p:to>
                                    </p:set>
                                  </p:childTnLst>
                                </p:cTn>
                              </p:par>
                            </p:childTnLst>
                          </p:cTn>
                        </p:par>
                        <p:par>
                          <p:cTn id="238" fill="hold">
                            <p:stCondLst>
                              <p:cond delay="2250"/>
                            </p:stCondLst>
                            <p:childTnLst>
                              <p:par>
                                <p:cTn id="239" presetID="10" presetClass="entr" presetSubtype="0" fill="hold" nodeType="afterEffect">
                                  <p:stCondLst>
                                    <p:cond delay="0"/>
                                  </p:stCondLst>
                                  <p:childTnLst>
                                    <p:set>
                                      <p:cBhvr>
                                        <p:cTn id="240" dur="1" fill="hold">
                                          <p:stCondLst>
                                            <p:cond delay="0"/>
                                          </p:stCondLst>
                                        </p:cTn>
                                        <p:tgtEl>
                                          <p:spTgt spid="50"/>
                                        </p:tgtEl>
                                        <p:attrNameLst>
                                          <p:attrName>style.visibility</p:attrName>
                                        </p:attrNameLst>
                                      </p:cBhvr>
                                      <p:to>
                                        <p:strVal val="visible"/>
                                      </p:to>
                                    </p:set>
                                    <p:animEffect transition="in" filter="fade">
                                      <p:cBhvr>
                                        <p:cTn id="241" dur="250"/>
                                        <p:tgtEl>
                                          <p:spTgt spid="50"/>
                                        </p:tgtEl>
                                      </p:cBhvr>
                                    </p:animEffect>
                                  </p:childTnLst>
                                </p:cTn>
                              </p:par>
                            </p:childTnLst>
                          </p:cTn>
                        </p:par>
                        <p:par>
                          <p:cTn id="242" fill="hold">
                            <p:stCondLst>
                              <p:cond delay="2500"/>
                            </p:stCondLst>
                            <p:childTnLst>
                              <p:par>
                                <p:cTn id="243" presetID="10" presetClass="exit" presetSubtype="0" fill="hold" grpId="1" nodeType="afterEffect">
                                  <p:stCondLst>
                                    <p:cond delay="0"/>
                                  </p:stCondLst>
                                  <p:childTnLst>
                                    <p:animEffect transition="out" filter="fade">
                                      <p:cBhvr>
                                        <p:cTn id="244" dur="250"/>
                                        <p:tgtEl>
                                          <p:spTgt spid="43"/>
                                        </p:tgtEl>
                                      </p:cBhvr>
                                    </p:animEffect>
                                    <p:set>
                                      <p:cBhvr>
                                        <p:cTn id="245" dur="1" fill="hold">
                                          <p:stCondLst>
                                            <p:cond delay="249"/>
                                          </p:stCondLst>
                                        </p:cTn>
                                        <p:tgtEl>
                                          <p:spTgt spid="43"/>
                                        </p:tgtEl>
                                        <p:attrNameLst>
                                          <p:attrName>style.visibility</p:attrName>
                                        </p:attrNameLst>
                                      </p:cBhvr>
                                      <p:to>
                                        <p:strVal val="hidden"/>
                                      </p:to>
                                    </p:set>
                                  </p:childTnLst>
                                </p:cTn>
                              </p:par>
                            </p:childTnLst>
                          </p:cTn>
                        </p:par>
                        <p:par>
                          <p:cTn id="246" fill="hold">
                            <p:stCondLst>
                              <p:cond delay="2750"/>
                            </p:stCondLst>
                            <p:childTnLst>
                              <p:par>
                                <p:cTn id="247" presetID="10" presetClass="entr" presetSubtype="0" fill="hold" nodeType="afterEffect">
                                  <p:stCondLst>
                                    <p:cond delay="0"/>
                                  </p:stCondLst>
                                  <p:childTnLst>
                                    <p:set>
                                      <p:cBhvr>
                                        <p:cTn id="248" dur="1" fill="hold">
                                          <p:stCondLst>
                                            <p:cond delay="0"/>
                                          </p:stCondLst>
                                        </p:cTn>
                                        <p:tgtEl>
                                          <p:spTgt spid="51"/>
                                        </p:tgtEl>
                                        <p:attrNameLst>
                                          <p:attrName>style.visibility</p:attrName>
                                        </p:attrNameLst>
                                      </p:cBhvr>
                                      <p:to>
                                        <p:strVal val="visible"/>
                                      </p:to>
                                    </p:set>
                                    <p:animEffect transition="in" filter="fade">
                                      <p:cBhvr>
                                        <p:cTn id="249" dur="250"/>
                                        <p:tgtEl>
                                          <p:spTgt spid="51"/>
                                        </p:tgtEl>
                                      </p:cBhvr>
                                    </p:animEffect>
                                  </p:childTnLst>
                                </p:cTn>
                              </p:par>
                            </p:childTnLst>
                          </p:cTn>
                        </p:par>
                        <p:par>
                          <p:cTn id="250" fill="hold">
                            <p:stCondLst>
                              <p:cond delay="3000"/>
                            </p:stCondLst>
                            <p:childTnLst>
                              <p:par>
                                <p:cTn id="251" presetID="10" presetClass="exit" presetSubtype="0" fill="hold" grpId="1" nodeType="afterEffect">
                                  <p:stCondLst>
                                    <p:cond delay="0"/>
                                  </p:stCondLst>
                                  <p:childTnLst>
                                    <p:animEffect transition="out" filter="fade">
                                      <p:cBhvr>
                                        <p:cTn id="252" dur="250"/>
                                        <p:tgtEl>
                                          <p:spTgt spid="41"/>
                                        </p:tgtEl>
                                      </p:cBhvr>
                                    </p:animEffect>
                                    <p:set>
                                      <p:cBhvr>
                                        <p:cTn id="253" dur="1" fill="hold">
                                          <p:stCondLst>
                                            <p:cond delay="249"/>
                                          </p:stCondLst>
                                        </p:cTn>
                                        <p:tgtEl>
                                          <p:spTgt spid="41"/>
                                        </p:tgtEl>
                                        <p:attrNameLst>
                                          <p:attrName>style.visibility</p:attrName>
                                        </p:attrNameLst>
                                      </p:cBhvr>
                                      <p:to>
                                        <p:strVal val="hidden"/>
                                      </p:to>
                                    </p:set>
                                  </p:childTnLst>
                                </p:cTn>
                              </p:par>
                            </p:childTnLst>
                          </p:cTn>
                        </p:par>
                        <p:par>
                          <p:cTn id="254" fill="hold">
                            <p:stCondLst>
                              <p:cond delay="3250"/>
                            </p:stCondLst>
                            <p:childTnLst>
                              <p:par>
                                <p:cTn id="255" presetID="10" presetClass="entr" presetSubtype="0" fill="hold" nodeType="afterEffect">
                                  <p:stCondLst>
                                    <p:cond delay="0"/>
                                  </p:stCondLst>
                                  <p:childTnLst>
                                    <p:set>
                                      <p:cBhvr>
                                        <p:cTn id="256" dur="1" fill="hold">
                                          <p:stCondLst>
                                            <p:cond delay="0"/>
                                          </p:stCondLst>
                                        </p:cTn>
                                        <p:tgtEl>
                                          <p:spTgt spid="52"/>
                                        </p:tgtEl>
                                        <p:attrNameLst>
                                          <p:attrName>style.visibility</p:attrName>
                                        </p:attrNameLst>
                                      </p:cBhvr>
                                      <p:to>
                                        <p:strVal val="visible"/>
                                      </p:to>
                                    </p:set>
                                    <p:animEffect transition="in" filter="fade">
                                      <p:cBhvr>
                                        <p:cTn id="257" dur="250"/>
                                        <p:tgtEl>
                                          <p:spTgt spid="52"/>
                                        </p:tgtEl>
                                      </p:cBhvr>
                                    </p:animEffect>
                                  </p:childTnLst>
                                </p:cTn>
                              </p:par>
                            </p:childTnLst>
                          </p:cTn>
                        </p:par>
                        <p:par>
                          <p:cTn id="258" fill="hold">
                            <p:stCondLst>
                              <p:cond delay="3500"/>
                            </p:stCondLst>
                            <p:childTnLst>
                              <p:par>
                                <p:cTn id="259" presetID="10" presetClass="exit" presetSubtype="0" fill="hold" grpId="1" nodeType="afterEffect">
                                  <p:stCondLst>
                                    <p:cond delay="0"/>
                                  </p:stCondLst>
                                  <p:childTnLst>
                                    <p:animEffect transition="out" filter="fade">
                                      <p:cBhvr>
                                        <p:cTn id="260" dur="250"/>
                                        <p:tgtEl>
                                          <p:spTgt spid="42"/>
                                        </p:tgtEl>
                                      </p:cBhvr>
                                    </p:animEffect>
                                    <p:set>
                                      <p:cBhvr>
                                        <p:cTn id="261" dur="1" fill="hold">
                                          <p:stCondLst>
                                            <p:cond delay="249"/>
                                          </p:stCondLst>
                                        </p:cTn>
                                        <p:tgtEl>
                                          <p:spTgt spid="42"/>
                                        </p:tgtEl>
                                        <p:attrNameLst>
                                          <p:attrName>style.visibility</p:attrName>
                                        </p:attrNameLst>
                                      </p:cBhvr>
                                      <p:to>
                                        <p:strVal val="hidden"/>
                                      </p:to>
                                    </p:set>
                                  </p:childTnLst>
                                </p:cTn>
                              </p:par>
                            </p:childTnLst>
                          </p:cTn>
                        </p:par>
                        <p:par>
                          <p:cTn id="262" fill="hold">
                            <p:stCondLst>
                              <p:cond delay="3750"/>
                            </p:stCondLst>
                            <p:childTnLst>
                              <p:par>
                                <p:cTn id="263" presetID="10" presetClass="entr" presetSubtype="0" fill="hold" nodeType="afterEffect">
                                  <p:stCondLst>
                                    <p:cond delay="0"/>
                                  </p:stCondLst>
                                  <p:childTnLst>
                                    <p:set>
                                      <p:cBhvr>
                                        <p:cTn id="264" dur="1" fill="hold">
                                          <p:stCondLst>
                                            <p:cond delay="0"/>
                                          </p:stCondLst>
                                        </p:cTn>
                                        <p:tgtEl>
                                          <p:spTgt spid="53"/>
                                        </p:tgtEl>
                                        <p:attrNameLst>
                                          <p:attrName>style.visibility</p:attrName>
                                        </p:attrNameLst>
                                      </p:cBhvr>
                                      <p:to>
                                        <p:strVal val="visible"/>
                                      </p:to>
                                    </p:set>
                                    <p:animEffect transition="in" filter="fade">
                                      <p:cBhvr>
                                        <p:cTn id="265" dur="250"/>
                                        <p:tgtEl>
                                          <p:spTgt spid="53"/>
                                        </p:tgtEl>
                                      </p:cBhvr>
                                    </p:animEffect>
                                  </p:childTnLst>
                                </p:cTn>
                              </p:par>
                            </p:childTnLst>
                          </p:cTn>
                        </p:par>
                        <p:par>
                          <p:cTn id="266" fill="hold">
                            <p:stCondLst>
                              <p:cond delay="4000"/>
                            </p:stCondLst>
                            <p:childTnLst>
                              <p:par>
                                <p:cTn id="267" presetID="10" presetClass="exit" presetSubtype="0" fill="hold" grpId="1" nodeType="afterEffect">
                                  <p:stCondLst>
                                    <p:cond delay="0"/>
                                  </p:stCondLst>
                                  <p:childTnLst>
                                    <p:animEffect transition="out" filter="fade">
                                      <p:cBhvr>
                                        <p:cTn id="268" dur="250"/>
                                        <p:tgtEl>
                                          <p:spTgt spid="44"/>
                                        </p:tgtEl>
                                      </p:cBhvr>
                                    </p:animEffect>
                                    <p:set>
                                      <p:cBhvr>
                                        <p:cTn id="269" dur="1" fill="hold">
                                          <p:stCondLst>
                                            <p:cond delay="249"/>
                                          </p:stCondLst>
                                        </p:cTn>
                                        <p:tgtEl>
                                          <p:spTgt spid="44"/>
                                        </p:tgtEl>
                                        <p:attrNameLst>
                                          <p:attrName>style.visibility</p:attrName>
                                        </p:attrNameLst>
                                      </p:cBhvr>
                                      <p:to>
                                        <p:strVal val="hidden"/>
                                      </p:to>
                                    </p:set>
                                  </p:childTnLst>
                                </p:cTn>
                              </p:par>
                            </p:childTnLst>
                          </p:cTn>
                        </p:par>
                        <p:par>
                          <p:cTn id="270" fill="hold">
                            <p:stCondLst>
                              <p:cond delay="4250"/>
                            </p:stCondLst>
                            <p:childTnLst>
                              <p:par>
                                <p:cTn id="271" presetID="10" presetClass="entr" presetSubtype="0" fill="hold" nodeType="afterEffect">
                                  <p:stCondLst>
                                    <p:cond delay="0"/>
                                  </p:stCondLst>
                                  <p:childTnLst>
                                    <p:set>
                                      <p:cBhvr>
                                        <p:cTn id="272" dur="1" fill="hold">
                                          <p:stCondLst>
                                            <p:cond delay="0"/>
                                          </p:stCondLst>
                                        </p:cTn>
                                        <p:tgtEl>
                                          <p:spTgt spid="54"/>
                                        </p:tgtEl>
                                        <p:attrNameLst>
                                          <p:attrName>style.visibility</p:attrName>
                                        </p:attrNameLst>
                                      </p:cBhvr>
                                      <p:to>
                                        <p:strVal val="visible"/>
                                      </p:to>
                                    </p:set>
                                    <p:animEffect transition="in" filter="fade">
                                      <p:cBhvr>
                                        <p:cTn id="273" dur="250"/>
                                        <p:tgtEl>
                                          <p:spTgt spid="54"/>
                                        </p:tgtEl>
                                      </p:cBhvr>
                                    </p:animEffect>
                                  </p:childTnLst>
                                </p:cTn>
                              </p:par>
                            </p:childTnLst>
                          </p:cTn>
                        </p:par>
                        <p:par>
                          <p:cTn id="274" fill="hold">
                            <p:stCondLst>
                              <p:cond delay="4500"/>
                            </p:stCondLst>
                            <p:childTnLst>
                              <p:par>
                                <p:cTn id="275" presetID="10" presetClass="exit" presetSubtype="0" fill="hold" nodeType="afterEffect">
                                  <p:stCondLst>
                                    <p:cond delay="0"/>
                                  </p:stCondLst>
                                  <p:childTnLst>
                                    <p:animEffect transition="out" filter="fade">
                                      <p:cBhvr>
                                        <p:cTn id="276" dur="500"/>
                                        <p:tgtEl>
                                          <p:spTgt spid="169"/>
                                        </p:tgtEl>
                                      </p:cBhvr>
                                    </p:animEffect>
                                    <p:set>
                                      <p:cBhvr>
                                        <p:cTn id="277" dur="1" fill="hold">
                                          <p:stCondLst>
                                            <p:cond delay="499"/>
                                          </p:stCondLst>
                                        </p:cTn>
                                        <p:tgtEl>
                                          <p:spTgt spid="169"/>
                                        </p:tgtEl>
                                        <p:attrNameLst>
                                          <p:attrName>style.visibility</p:attrName>
                                        </p:attrNameLst>
                                      </p:cBhvr>
                                      <p:to>
                                        <p:strVal val="hidden"/>
                                      </p:to>
                                    </p:set>
                                  </p:childTnLst>
                                </p:cTn>
                              </p:par>
                            </p:childTnLst>
                          </p:cTn>
                        </p:par>
                        <p:par>
                          <p:cTn id="278" fill="hold">
                            <p:stCondLst>
                              <p:cond delay="5000"/>
                            </p:stCondLst>
                            <p:childTnLst>
                              <p:par>
                                <p:cTn id="279" presetID="2" presetClass="entr" presetSubtype="4" fill="hold" grpId="0" nodeType="afterEffect">
                                  <p:stCondLst>
                                    <p:cond delay="0"/>
                                  </p:stCondLst>
                                  <p:childTnLst>
                                    <p:set>
                                      <p:cBhvr>
                                        <p:cTn id="280" dur="1" fill="hold">
                                          <p:stCondLst>
                                            <p:cond delay="0"/>
                                          </p:stCondLst>
                                        </p:cTn>
                                        <p:tgtEl>
                                          <p:spTgt spid="241"/>
                                        </p:tgtEl>
                                        <p:attrNameLst>
                                          <p:attrName>style.visibility</p:attrName>
                                        </p:attrNameLst>
                                      </p:cBhvr>
                                      <p:to>
                                        <p:strVal val="visible"/>
                                      </p:to>
                                    </p:set>
                                    <p:anim calcmode="lin" valueType="num">
                                      <p:cBhvr additive="base">
                                        <p:cTn id="281" dur="500" fill="hold"/>
                                        <p:tgtEl>
                                          <p:spTgt spid="241"/>
                                        </p:tgtEl>
                                        <p:attrNameLst>
                                          <p:attrName>ppt_x</p:attrName>
                                        </p:attrNameLst>
                                      </p:cBhvr>
                                      <p:tavLst>
                                        <p:tav tm="0">
                                          <p:val>
                                            <p:strVal val="#ppt_x"/>
                                          </p:val>
                                        </p:tav>
                                        <p:tav tm="100000">
                                          <p:val>
                                            <p:strVal val="#ppt_x"/>
                                          </p:val>
                                        </p:tav>
                                      </p:tavLst>
                                    </p:anim>
                                    <p:anim calcmode="lin" valueType="num">
                                      <p:cBhvr additive="base">
                                        <p:cTn id="282" dur="500" fill="hold"/>
                                        <p:tgtEl>
                                          <p:spTgt spid="2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283" restart="whenNotActive" fill="hold" evtFilter="cancelBubble" nodeType="interactiveSeq">
                <p:stCondLst>
                  <p:cond evt="onClick" delay="0">
                    <p:tgtEl>
                      <p:spTgt spid="131"/>
                    </p:tgtEl>
                  </p:cond>
                </p:stCondLst>
                <p:endSync evt="end" delay="0">
                  <p:rtn val="all"/>
                </p:endSync>
                <p:childTnLst>
                  <p:par>
                    <p:cTn id="284" fill="hold">
                      <p:stCondLst>
                        <p:cond delay="0"/>
                      </p:stCondLst>
                      <p:childTnLst>
                        <p:par>
                          <p:cTn id="285" fill="hold">
                            <p:stCondLst>
                              <p:cond delay="0"/>
                            </p:stCondLst>
                            <p:childTnLst>
                              <p:par>
                                <p:cTn id="286" presetID="10" presetClass="exit" presetSubtype="0" fill="hold" nodeType="clickEffect">
                                  <p:stCondLst>
                                    <p:cond delay="0"/>
                                  </p:stCondLst>
                                  <p:childTnLst>
                                    <p:animEffect transition="out" filter="fade">
                                      <p:cBhvr>
                                        <p:cTn id="287" dur="500"/>
                                        <p:tgtEl>
                                          <p:spTgt spid="131"/>
                                        </p:tgtEl>
                                      </p:cBhvr>
                                    </p:animEffect>
                                    <p:set>
                                      <p:cBhvr>
                                        <p:cTn id="288" dur="1" fill="hold">
                                          <p:stCondLst>
                                            <p:cond delay="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289" restart="whenNotActive" fill="hold" evtFilter="cancelBubble" nodeType="interactiveSeq">
                <p:stCondLst>
                  <p:cond evt="onClick" delay="0">
                    <p:tgtEl>
                      <p:spTgt spid="133"/>
                    </p:tgtEl>
                  </p:cond>
                </p:stCondLst>
                <p:endSync evt="end" delay="0">
                  <p:rtn val="all"/>
                </p:endSync>
                <p:childTnLst>
                  <p:par>
                    <p:cTn id="290" fill="hold">
                      <p:stCondLst>
                        <p:cond delay="0"/>
                      </p:stCondLst>
                      <p:childTnLst>
                        <p:par>
                          <p:cTn id="291" fill="hold">
                            <p:stCondLst>
                              <p:cond delay="0"/>
                            </p:stCondLst>
                            <p:childTnLst>
                              <p:par>
                                <p:cTn id="292" presetID="10" presetClass="exit" presetSubtype="0" fill="hold" nodeType="clickEffect">
                                  <p:stCondLst>
                                    <p:cond delay="0"/>
                                  </p:stCondLst>
                                  <p:childTnLst>
                                    <p:animEffect transition="out" filter="fade">
                                      <p:cBhvr>
                                        <p:cTn id="293" dur="500"/>
                                        <p:tgtEl>
                                          <p:spTgt spid="133"/>
                                        </p:tgtEl>
                                      </p:cBhvr>
                                    </p:animEffect>
                                    <p:set>
                                      <p:cBhvr>
                                        <p:cTn id="294" dur="1" fill="hold">
                                          <p:stCondLst>
                                            <p:cond delay="499"/>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133"/>
                  </p:tgtEl>
                </p:cond>
              </p:nextCondLst>
            </p:seq>
            <p:seq concurrent="1" nextAc="seek">
              <p:cTn id="295" restart="whenNotActive" fill="hold" evtFilter="cancelBubble" nodeType="interactiveSeq">
                <p:stCondLst>
                  <p:cond evt="onClick" delay="0">
                    <p:tgtEl>
                      <p:spTgt spid="143"/>
                    </p:tgtEl>
                  </p:cond>
                </p:stCondLst>
                <p:endSync evt="end" delay="0">
                  <p:rtn val="all"/>
                </p:endSync>
                <p:childTnLst>
                  <p:par>
                    <p:cTn id="296" fill="hold">
                      <p:stCondLst>
                        <p:cond delay="0"/>
                      </p:stCondLst>
                      <p:childTnLst>
                        <p:par>
                          <p:cTn id="297" fill="hold">
                            <p:stCondLst>
                              <p:cond delay="0"/>
                            </p:stCondLst>
                            <p:childTnLst>
                              <p:par>
                                <p:cTn id="298" presetID="10" presetClass="exit" presetSubtype="0" fill="hold" nodeType="clickEffect">
                                  <p:stCondLst>
                                    <p:cond delay="0"/>
                                  </p:stCondLst>
                                  <p:childTnLst>
                                    <p:animEffect transition="out" filter="fade">
                                      <p:cBhvr>
                                        <p:cTn id="299" dur="500"/>
                                        <p:tgtEl>
                                          <p:spTgt spid="143"/>
                                        </p:tgtEl>
                                      </p:cBhvr>
                                    </p:animEffect>
                                    <p:set>
                                      <p:cBhvr>
                                        <p:cTn id="300"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301" restart="whenNotActive" fill="hold" evtFilter="cancelBubble" nodeType="interactiveSeq">
                <p:stCondLst>
                  <p:cond evt="onClick" delay="0">
                    <p:tgtEl>
                      <p:spTgt spid="145"/>
                    </p:tgtEl>
                  </p:cond>
                </p:stCondLst>
                <p:endSync evt="end" delay="0">
                  <p:rtn val="all"/>
                </p:endSync>
                <p:childTnLst>
                  <p:par>
                    <p:cTn id="302" fill="hold">
                      <p:stCondLst>
                        <p:cond delay="0"/>
                      </p:stCondLst>
                      <p:childTnLst>
                        <p:par>
                          <p:cTn id="303" fill="hold">
                            <p:stCondLst>
                              <p:cond delay="0"/>
                            </p:stCondLst>
                            <p:childTnLst>
                              <p:par>
                                <p:cTn id="304" presetID="10" presetClass="exit" presetSubtype="0" fill="hold" nodeType="clickEffect">
                                  <p:stCondLst>
                                    <p:cond delay="0"/>
                                  </p:stCondLst>
                                  <p:childTnLst>
                                    <p:animEffect transition="out" filter="fade">
                                      <p:cBhvr>
                                        <p:cTn id="305" dur="500"/>
                                        <p:tgtEl>
                                          <p:spTgt spid="145"/>
                                        </p:tgtEl>
                                      </p:cBhvr>
                                    </p:animEffect>
                                    <p:set>
                                      <p:cBhvr>
                                        <p:cTn id="306"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45"/>
                  </p:tgtEl>
                </p:cond>
              </p:nextCondLst>
            </p:seq>
            <p:seq concurrent="1" nextAc="seek">
              <p:cTn id="307" restart="whenNotActive" fill="hold" evtFilter="cancelBubble" nodeType="interactiveSeq">
                <p:stCondLst>
                  <p:cond evt="onClick" delay="0">
                    <p:tgtEl>
                      <p:spTgt spid="147"/>
                    </p:tgtEl>
                  </p:cond>
                </p:stCondLst>
                <p:endSync evt="end" delay="0">
                  <p:rtn val="all"/>
                </p:endSync>
                <p:childTnLst>
                  <p:par>
                    <p:cTn id="308" fill="hold">
                      <p:stCondLst>
                        <p:cond delay="0"/>
                      </p:stCondLst>
                      <p:childTnLst>
                        <p:par>
                          <p:cTn id="309" fill="hold">
                            <p:stCondLst>
                              <p:cond delay="0"/>
                            </p:stCondLst>
                            <p:childTnLst>
                              <p:par>
                                <p:cTn id="310" presetID="10" presetClass="exit" presetSubtype="0" fill="hold" nodeType="clickEffect">
                                  <p:stCondLst>
                                    <p:cond delay="0"/>
                                  </p:stCondLst>
                                  <p:childTnLst>
                                    <p:animEffect transition="out" filter="fade">
                                      <p:cBhvr>
                                        <p:cTn id="311" dur="500"/>
                                        <p:tgtEl>
                                          <p:spTgt spid="147"/>
                                        </p:tgtEl>
                                      </p:cBhvr>
                                    </p:animEffect>
                                    <p:set>
                                      <p:cBhvr>
                                        <p:cTn id="312"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47"/>
                  </p:tgtEl>
                </p:cond>
              </p:nextCondLst>
            </p:seq>
            <p:seq concurrent="1" nextAc="seek">
              <p:cTn id="313" restart="whenNotActive" fill="hold" evtFilter="cancelBubble" nodeType="interactiveSeq">
                <p:stCondLst>
                  <p:cond evt="onClick" delay="0">
                    <p:tgtEl>
                      <p:spTgt spid="148"/>
                    </p:tgtEl>
                  </p:cond>
                </p:stCondLst>
                <p:endSync evt="end" delay="0">
                  <p:rtn val="all"/>
                </p:endSync>
                <p:childTnLst>
                  <p:par>
                    <p:cTn id="314" fill="hold">
                      <p:stCondLst>
                        <p:cond delay="0"/>
                      </p:stCondLst>
                      <p:childTnLst>
                        <p:par>
                          <p:cTn id="315" fill="hold">
                            <p:stCondLst>
                              <p:cond delay="0"/>
                            </p:stCondLst>
                            <p:childTnLst>
                              <p:par>
                                <p:cTn id="316" presetID="10" presetClass="exit" presetSubtype="0" fill="hold" nodeType="clickEffect">
                                  <p:stCondLst>
                                    <p:cond delay="0"/>
                                  </p:stCondLst>
                                  <p:childTnLst>
                                    <p:animEffect transition="out" filter="fade">
                                      <p:cBhvr>
                                        <p:cTn id="317" dur="500"/>
                                        <p:tgtEl>
                                          <p:spTgt spid="148"/>
                                        </p:tgtEl>
                                      </p:cBhvr>
                                    </p:animEffect>
                                    <p:set>
                                      <p:cBhvr>
                                        <p:cTn id="318" dur="1" fill="hold">
                                          <p:stCondLst>
                                            <p:cond delay="49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319" restart="whenNotActive" fill="hold" evtFilter="cancelBubble" nodeType="interactiveSeq">
                <p:stCondLst>
                  <p:cond evt="onClick" delay="0">
                    <p:tgtEl>
                      <p:spTgt spid="158"/>
                    </p:tgtEl>
                  </p:cond>
                </p:stCondLst>
                <p:endSync evt="end" delay="0">
                  <p:rtn val="all"/>
                </p:endSync>
                <p:childTnLst>
                  <p:par>
                    <p:cTn id="320" fill="hold">
                      <p:stCondLst>
                        <p:cond delay="0"/>
                      </p:stCondLst>
                      <p:childTnLst>
                        <p:par>
                          <p:cTn id="321" fill="hold">
                            <p:stCondLst>
                              <p:cond delay="0"/>
                            </p:stCondLst>
                            <p:childTnLst>
                              <p:par>
                                <p:cTn id="322" presetID="10" presetClass="exit" presetSubtype="0" fill="hold" nodeType="clickEffect">
                                  <p:stCondLst>
                                    <p:cond delay="0"/>
                                  </p:stCondLst>
                                  <p:childTnLst>
                                    <p:animEffect transition="out" filter="fade">
                                      <p:cBhvr>
                                        <p:cTn id="323" dur="500"/>
                                        <p:tgtEl>
                                          <p:spTgt spid="158"/>
                                        </p:tgtEl>
                                      </p:cBhvr>
                                    </p:animEffect>
                                    <p:set>
                                      <p:cBhvr>
                                        <p:cTn id="324" dur="1" fill="hold">
                                          <p:stCondLst>
                                            <p:cond delay="4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seq concurrent="1" nextAc="seek">
              <p:cTn id="325" restart="whenNotActive" fill="hold" evtFilter="cancelBubble" nodeType="interactiveSeq">
                <p:stCondLst>
                  <p:cond evt="onClick" delay="0">
                    <p:tgtEl>
                      <p:spTgt spid="159"/>
                    </p:tgtEl>
                  </p:cond>
                </p:stCondLst>
                <p:endSync evt="end" delay="0">
                  <p:rtn val="all"/>
                </p:endSync>
                <p:childTnLst>
                  <p:par>
                    <p:cTn id="326" fill="hold">
                      <p:stCondLst>
                        <p:cond delay="0"/>
                      </p:stCondLst>
                      <p:childTnLst>
                        <p:par>
                          <p:cTn id="327" fill="hold">
                            <p:stCondLst>
                              <p:cond delay="0"/>
                            </p:stCondLst>
                            <p:childTnLst>
                              <p:par>
                                <p:cTn id="328" presetID="10" presetClass="exit" presetSubtype="0" fill="hold" nodeType="clickEffect">
                                  <p:stCondLst>
                                    <p:cond delay="0"/>
                                  </p:stCondLst>
                                  <p:childTnLst>
                                    <p:animEffect transition="out" filter="fade">
                                      <p:cBhvr>
                                        <p:cTn id="329" dur="500"/>
                                        <p:tgtEl>
                                          <p:spTgt spid="159"/>
                                        </p:tgtEl>
                                      </p:cBhvr>
                                    </p:animEffect>
                                    <p:set>
                                      <p:cBhvr>
                                        <p:cTn id="330" dur="1" fill="hold">
                                          <p:stCondLst>
                                            <p:cond delay="4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59"/>
                  </p:tgtEl>
                </p:cond>
              </p:nextCondLst>
            </p:seq>
            <p:seq concurrent="1" nextAc="seek">
              <p:cTn id="331" restart="whenNotActive" fill="hold" evtFilter="cancelBubble" nodeType="interactiveSeq">
                <p:stCondLst>
                  <p:cond evt="onClick" delay="0">
                    <p:tgtEl>
                      <p:spTgt spid="168"/>
                    </p:tgtEl>
                  </p:cond>
                </p:stCondLst>
                <p:endSync evt="end" delay="0">
                  <p:rtn val="all"/>
                </p:endSync>
                <p:childTnLst>
                  <p:par>
                    <p:cTn id="332" fill="hold">
                      <p:stCondLst>
                        <p:cond delay="0"/>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500"/>
                                        <p:tgtEl>
                                          <p:spTgt spid="168"/>
                                        </p:tgtEl>
                                      </p:cBhvr>
                                    </p:animEffect>
                                    <p:set>
                                      <p:cBhvr>
                                        <p:cTn id="336" dur="1" fill="hold">
                                          <p:stCondLst>
                                            <p:cond delay="499"/>
                                          </p:stCondLst>
                                        </p:cTn>
                                        <p:tgtEl>
                                          <p:spTgt spid="168"/>
                                        </p:tgtEl>
                                        <p:attrNameLst>
                                          <p:attrName>style.visibility</p:attrName>
                                        </p:attrNameLst>
                                      </p:cBhvr>
                                      <p:to>
                                        <p:strVal val="hidden"/>
                                      </p:to>
                                    </p:set>
                                  </p:childTnLst>
                                </p:cTn>
                              </p:par>
                            </p:childTnLst>
                          </p:cTn>
                        </p:par>
                      </p:childTnLst>
                    </p:cTn>
                  </p:par>
                </p:childTnLst>
              </p:cTn>
              <p:nextCondLst>
                <p:cond evt="onClick" delay="0">
                  <p:tgtEl>
                    <p:spTgt spid="168"/>
                  </p:tgtEl>
                </p:cond>
              </p:nextCondLst>
            </p:seq>
            <p:seq concurrent="1" nextAc="seek">
              <p:cTn id="337" restart="whenNotActive" fill="hold" evtFilter="cancelBubble" nodeType="interactiveSeq">
                <p:stCondLst>
                  <p:cond evt="onClick" delay="0">
                    <p:tgtEl>
                      <p:spTgt spid="169"/>
                    </p:tgtEl>
                  </p:cond>
                </p:stCondLst>
                <p:endSync evt="end" delay="0">
                  <p:rtn val="all"/>
                </p:endSync>
                <p:childTnLst>
                  <p:par>
                    <p:cTn id="338" fill="hold">
                      <p:stCondLst>
                        <p:cond delay="0"/>
                      </p:stCondLst>
                      <p:childTnLst>
                        <p:par>
                          <p:cTn id="339" fill="hold">
                            <p:stCondLst>
                              <p:cond delay="0"/>
                            </p:stCondLst>
                            <p:childTnLst>
                              <p:par>
                                <p:cTn id="340" presetID="10" presetClass="exit" presetSubtype="0" fill="hold" nodeType="clickEffect">
                                  <p:stCondLst>
                                    <p:cond delay="0"/>
                                  </p:stCondLst>
                                  <p:childTnLst>
                                    <p:animEffect transition="out" filter="fade">
                                      <p:cBhvr>
                                        <p:cTn id="341" dur="500"/>
                                        <p:tgtEl>
                                          <p:spTgt spid="169"/>
                                        </p:tgtEl>
                                      </p:cBhvr>
                                    </p:animEffect>
                                    <p:set>
                                      <p:cBhvr>
                                        <p:cTn id="342" dur="1" fill="hold">
                                          <p:stCondLst>
                                            <p:cond delay="499"/>
                                          </p:stCondLst>
                                        </p:cTn>
                                        <p:tgtEl>
                                          <p:spTgt spid="169"/>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343" restart="whenNotActive" fill="hold" evtFilter="cancelBubble" nodeType="interactiveSeq">
                <p:stCondLst>
                  <p:cond evt="onClick" delay="0">
                    <p:tgtEl>
                      <p:spTgt spid="174"/>
                    </p:tgtEl>
                  </p:cond>
                </p:stCondLst>
                <p:endSync evt="end" delay="0">
                  <p:rtn val="all"/>
                </p:endSync>
                <p:childTnLst>
                  <p:par>
                    <p:cTn id="344" fill="hold">
                      <p:stCondLst>
                        <p:cond delay="0"/>
                      </p:stCondLst>
                      <p:childTnLst>
                        <p:par>
                          <p:cTn id="345" fill="hold">
                            <p:stCondLst>
                              <p:cond delay="0"/>
                            </p:stCondLst>
                            <p:childTnLst>
                              <p:par>
                                <p:cTn id="346" presetID="1" presetClass="emph" presetSubtype="2" fill="hold" nodeType="clickEffect">
                                  <p:stCondLst>
                                    <p:cond delay="0"/>
                                  </p:stCondLst>
                                  <p:childTnLst>
                                    <p:animClr clrSpc="rgb" dir="cw">
                                      <p:cBhvr>
                                        <p:cTn id="347" dur="250" fill="hold"/>
                                        <p:tgtEl>
                                          <p:spTgt spid="174"/>
                                        </p:tgtEl>
                                        <p:attrNameLst>
                                          <p:attrName>fillcolor</p:attrName>
                                        </p:attrNameLst>
                                      </p:cBhvr>
                                      <p:to>
                                        <a:srgbClr val="860000"/>
                                      </p:to>
                                    </p:animClr>
                                    <p:set>
                                      <p:cBhvr>
                                        <p:cTn id="348" dur="250" fill="hold"/>
                                        <p:tgtEl>
                                          <p:spTgt spid="174"/>
                                        </p:tgtEl>
                                        <p:attrNameLst>
                                          <p:attrName>fill.type</p:attrName>
                                        </p:attrNameLst>
                                      </p:cBhvr>
                                      <p:to>
                                        <p:strVal val="solid"/>
                                      </p:to>
                                    </p:set>
                                    <p:set>
                                      <p:cBhvr>
                                        <p:cTn id="349" dur="250" fill="hold"/>
                                        <p:tgtEl>
                                          <p:spTgt spid="174"/>
                                        </p:tgtEl>
                                        <p:attrNameLst>
                                          <p:attrName>fill.on</p:attrName>
                                        </p:attrNameLst>
                                      </p:cBhvr>
                                      <p:to>
                                        <p:strVal val="true"/>
                                      </p:to>
                                    </p:set>
                                  </p:childTnLst>
                                </p:cTn>
                              </p:par>
                              <p:par>
                                <p:cTn id="350" presetID="47" presetClass="entr" presetSubtype="0" fill="hold" grpId="0" nodeType="withEffect">
                                  <p:stCondLst>
                                    <p:cond delay="0"/>
                                  </p:stCondLst>
                                  <p:childTnLst>
                                    <p:set>
                                      <p:cBhvr>
                                        <p:cTn id="351" dur="1" fill="hold">
                                          <p:stCondLst>
                                            <p:cond delay="0"/>
                                          </p:stCondLst>
                                        </p:cTn>
                                        <p:tgtEl>
                                          <p:spTgt spid="212"/>
                                        </p:tgtEl>
                                        <p:attrNameLst>
                                          <p:attrName>style.visibility</p:attrName>
                                        </p:attrNameLst>
                                      </p:cBhvr>
                                      <p:to>
                                        <p:strVal val="visible"/>
                                      </p:to>
                                    </p:set>
                                    <p:animEffect transition="in" filter="fade">
                                      <p:cBhvr>
                                        <p:cTn id="352" dur="1000"/>
                                        <p:tgtEl>
                                          <p:spTgt spid="212"/>
                                        </p:tgtEl>
                                      </p:cBhvr>
                                    </p:animEffect>
                                    <p:anim calcmode="lin" valueType="num">
                                      <p:cBhvr>
                                        <p:cTn id="353" dur="1000" fill="hold"/>
                                        <p:tgtEl>
                                          <p:spTgt spid="212"/>
                                        </p:tgtEl>
                                        <p:attrNameLst>
                                          <p:attrName>ppt_x</p:attrName>
                                        </p:attrNameLst>
                                      </p:cBhvr>
                                      <p:tavLst>
                                        <p:tav tm="0">
                                          <p:val>
                                            <p:strVal val="#ppt_x"/>
                                          </p:val>
                                        </p:tav>
                                        <p:tav tm="100000">
                                          <p:val>
                                            <p:strVal val="#ppt_x"/>
                                          </p:val>
                                        </p:tav>
                                      </p:tavLst>
                                    </p:anim>
                                    <p:anim calcmode="lin" valueType="num">
                                      <p:cBhvr>
                                        <p:cTn id="354" dur="1000" fill="hold"/>
                                        <p:tgtEl>
                                          <p:spTgt spid="212"/>
                                        </p:tgtEl>
                                        <p:attrNameLst>
                                          <p:attrName>ppt_y</p:attrName>
                                        </p:attrNameLst>
                                      </p:cBhvr>
                                      <p:tavLst>
                                        <p:tav tm="0">
                                          <p:val>
                                            <p:strVal val="#ppt_y-.1"/>
                                          </p:val>
                                        </p:tav>
                                        <p:tav tm="100000">
                                          <p:val>
                                            <p:strVal val="#ppt_y"/>
                                          </p:val>
                                        </p:tav>
                                      </p:tavLst>
                                    </p:anim>
                                  </p:childTnLst>
                                </p:cTn>
                              </p:par>
                            </p:childTnLst>
                          </p:cTn>
                        </p:par>
                        <p:par>
                          <p:cTn id="355" fill="hold">
                            <p:stCondLst>
                              <p:cond delay="1000"/>
                            </p:stCondLst>
                            <p:childTnLst>
                              <p:par>
                                <p:cTn id="356" presetID="10" presetClass="exit" presetSubtype="0" fill="hold" grpId="1" nodeType="afterEffect">
                                  <p:stCondLst>
                                    <p:cond delay="0"/>
                                  </p:stCondLst>
                                  <p:childTnLst>
                                    <p:animEffect transition="out" filter="fade">
                                      <p:cBhvr>
                                        <p:cTn id="357" dur="500"/>
                                        <p:tgtEl>
                                          <p:spTgt spid="212"/>
                                        </p:tgtEl>
                                      </p:cBhvr>
                                    </p:animEffect>
                                    <p:set>
                                      <p:cBhvr>
                                        <p:cTn id="358" dur="1" fill="hold">
                                          <p:stCondLst>
                                            <p:cond delay="499"/>
                                          </p:stCondLst>
                                        </p:cTn>
                                        <p:tgtEl>
                                          <p:spTgt spid="212"/>
                                        </p:tgtEl>
                                        <p:attrNameLst>
                                          <p:attrName>style.visibility</p:attrName>
                                        </p:attrNameLst>
                                      </p:cBhvr>
                                      <p:to>
                                        <p:strVal val="hidden"/>
                                      </p:to>
                                    </p:set>
                                  </p:childTnLst>
                                </p:cTn>
                              </p:par>
                            </p:childTnLst>
                          </p:cTn>
                        </p:par>
                        <p:par>
                          <p:cTn id="359" fill="hold">
                            <p:stCondLst>
                              <p:cond delay="1500"/>
                            </p:stCondLst>
                            <p:childTnLst>
                              <p:par>
                                <p:cTn id="360" presetID="22" presetClass="entr" presetSubtype="4" fill="hold" grpId="0" nodeType="afterEffect">
                                  <p:stCondLst>
                                    <p:cond delay="0"/>
                                  </p:stCondLst>
                                  <p:childTnLst>
                                    <p:set>
                                      <p:cBhvr>
                                        <p:cTn id="361" dur="1" fill="hold">
                                          <p:stCondLst>
                                            <p:cond delay="0"/>
                                          </p:stCondLst>
                                        </p:cTn>
                                        <p:tgtEl>
                                          <p:spTgt spid="172"/>
                                        </p:tgtEl>
                                        <p:attrNameLst>
                                          <p:attrName>style.visibility</p:attrName>
                                        </p:attrNameLst>
                                      </p:cBhvr>
                                      <p:to>
                                        <p:strVal val="visible"/>
                                      </p:to>
                                    </p:set>
                                    <p:animEffect transition="in" filter="wipe(down)">
                                      <p:cBhvr>
                                        <p:cTn id="362" dur="500"/>
                                        <p:tgtEl>
                                          <p:spTgt spid="172"/>
                                        </p:tgtEl>
                                      </p:cBhvr>
                                    </p:animEffect>
                                  </p:childTnLst>
                                </p:cTn>
                              </p:par>
                            </p:childTnLst>
                          </p:cTn>
                        </p:par>
                        <p:par>
                          <p:cTn id="363" fill="hold">
                            <p:stCondLst>
                              <p:cond delay="2000"/>
                            </p:stCondLst>
                            <p:childTnLst>
                              <p:par>
                                <p:cTn id="364" presetID="18" presetClass="entr" presetSubtype="3" fill="hold" grpId="0" nodeType="afterEffect">
                                  <p:stCondLst>
                                    <p:cond delay="0"/>
                                  </p:stCondLst>
                                  <p:childTnLst>
                                    <p:set>
                                      <p:cBhvr>
                                        <p:cTn id="365" dur="1" fill="hold">
                                          <p:stCondLst>
                                            <p:cond delay="0"/>
                                          </p:stCondLst>
                                        </p:cTn>
                                        <p:tgtEl>
                                          <p:spTgt spid="171"/>
                                        </p:tgtEl>
                                        <p:attrNameLst>
                                          <p:attrName>style.visibility</p:attrName>
                                        </p:attrNameLst>
                                      </p:cBhvr>
                                      <p:to>
                                        <p:strVal val="visible"/>
                                      </p:to>
                                    </p:set>
                                    <p:animEffect transition="in" filter="strips(upRight)">
                                      <p:cBhvr>
                                        <p:cTn id="366" dur="250"/>
                                        <p:tgtEl>
                                          <p:spTgt spid="171"/>
                                        </p:tgtEl>
                                      </p:cBhvr>
                                    </p:animEffect>
                                  </p:childTnLst>
                                </p:cTn>
                              </p:par>
                            </p:childTnLst>
                          </p:cTn>
                        </p:par>
                        <p:par>
                          <p:cTn id="367" fill="hold">
                            <p:stCondLst>
                              <p:cond delay="2250"/>
                            </p:stCondLst>
                            <p:childTnLst>
                              <p:par>
                                <p:cTn id="368" presetID="18" presetClass="entr" presetSubtype="9" fill="hold" grpId="0" nodeType="afterEffect">
                                  <p:stCondLst>
                                    <p:cond delay="0"/>
                                  </p:stCondLst>
                                  <p:childTnLst>
                                    <p:set>
                                      <p:cBhvr>
                                        <p:cTn id="369" dur="1" fill="hold">
                                          <p:stCondLst>
                                            <p:cond delay="0"/>
                                          </p:stCondLst>
                                        </p:cTn>
                                        <p:tgtEl>
                                          <p:spTgt spid="209"/>
                                        </p:tgtEl>
                                        <p:attrNameLst>
                                          <p:attrName>style.visibility</p:attrName>
                                        </p:attrNameLst>
                                      </p:cBhvr>
                                      <p:to>
                                        <p:strVal val="visible"/>
                                      </p:to>
                                    </p:set>
                                    <p:animEffect transition="in" filter="strips(upLeft)">
                                      <p:cBhvr>
                                        <p:cTn id="370" dur="250"/>
                                        <p:tgtEl>
                                          <p:spTgt spid="209"/>
                                        </p:tgtEl>
                                      </p:cBhvr>
                                    </p:animEffect>
                                  </p:childTnLst>
                                </p:cTn>
                              </p:par>
                            </p:childTnLst>
                          </p:cTn>
                        </p:par>
                        <p:par>
                          <p:cTn id="371" fill="hold">
                            <p:stCondLst>
                              <p:cond delay="2500"/>
                            </p:stCondLst>
                            <p:childTnLst>
                              <p:par>
                                <p:cTn id="372" presetID="18" presetClass="entr" presetSubtype="3" fill="hold" grpId="0" nodeType="afterEffect">
                                  <p:stCondLst>
                                    <p:cond delay="0"/>
                                  </p:stCondLst>
                                  <p:childTnLst>
                                    <p:set>
                                      <p:cBhvr>
                                        <p:cTn id="373" dur="1" fill="hold">
                                          <p:stCondLst>
                                            <p:cond delay="0"/>
                                          </p:stCondLst>
                                        </p:cTn>
                                        <p:tgtEl>
                                          <p:spTgt spid="181"/>
                                        </p:tgtEl>
                                        <p:attrNameLst>
                                          <p:attrName>style.visibility</p:attrName>
                                        </p:attrNameLst>
                                      </p:cBhvr>
                                      <p:to>
                                        <p:strVal val="visible"/>
                                      </p:to>
                                    </p:set>
                                    <p:animEffect transition="in" filter="strips(upRight)">
                                      <p:cBhvr>
                                        <p:cTn id="374" dur="250"/>
                                        <p:tgtEl>
                                          <p:spTgt spid="181"/>
                                        </p:tgtEl>
                                      </p:cBhvr>
                                    </p:animEffect>
                                  </p:childTnLst>
                                </p:cTn>
                              </p:par>
                            </p:childTnLst>
                          </p:cTn>
                        </p:par>
                        <p:par>
                          <p:cTn id="375" fill="hold">
                            <p:stCondLst>
                              <p:cond delay="2750"/>
                            </p:stCondLst>
                            <p:childTnLst>
                              <p:par>
                                <p:cTn id="376" presetID="18" presetClass="entr" presetSubtype="3" fill="hold" grpId="0" nodeType="afterEffect">
                                  <p:stCondLst>
                                    <p:cond delay="0"/>
                                  </p:stCondLst>
                                  <p:childTnLst>
                                    <p:set>
                                      <p:cBhvr>
                                        <p:cTn id="377" dur="1" fill="hold">
                                          <p:stCondLst>
                                            <p:cond delay="0"/>
                                          </p:stCondLst>
                                        </p:cTn>
                                        <p:tgtEl>
                                          <p:spTgt spid="182"/>
                                        </p:tgtEl>
                                        <p:attrNameLst>
                                          <p:attrName>style.visibility</p:attrName>
                                        </p:attrNameLst>
                                      </p:cBhvr>
                                      <p:to>
                                        <p:strVal val="visible"/>
                                      </p:to>
                                    </p:set>
                                    <p:animEffect transition="in" filter="strips(upRight)">
                                      <p:cBhvr>
                                        <p:cTn id="378" dur="250"/>
                                        <p:tgtEl>
                                          <p:spTgt spid="182"/>
                                        </p:tgtEl>
                                      </p:cBhvr>
                                    </p:animEffect>
                                  </p:childTnLst>
                                </p:cTn>
                              </p:par>
                            </p:childTnLst>
                          </p:cTn>
                        </p:par>
                        <p:par>
                          <p:cTn id="379" fill="hold">
                            <p:stCondLst>
                              <p:cond delay="3000"/>
                            </p:stCondLst>
                            <p:childTnLst>
                              <p:par>
                                <p:cTn id="380" presetID="10" presetClass="exit" presetSubtype="0" fill="hold" nodeType="afterEffect">
                                  <p:stCondLst>
                                    <p:cond delay="0"/>
                                  </p:stCondLst>
                                  <p:childTnLst>
                                    <p:animEffect transition="out" filter="fade">
                                      <p:cBhvr>
                                        <p:cTn id="381" dur="500"/>
                                        <p:tgtEl>
                                          <p:spTgt spid="211"/>
                                        </p:tgtEl>
                                      </p:cBhvr>
                                    </p:animEffect>
                                    <p:set>
                                      <p:cBhvr>
                                        <p:cTn id="382" dur="1" fill="hold">
                                          <p:stCondLst>
                                            <p:cond delay="499"/>
                                          </p:stCondLst>
                                        </p:cTn>
                                        <p:tgtEl>
                                          <p:spTgt spid="211"/>
                                        </p:tgtEl>
                                        <p:attrNameLst>
                                          <p:attrName>style.visibility</p:attrName>
                                        </p:attrNameLst>
                                      </p:cBhvr>
                                      <p:to>
                                        <p:strVal val="hidden"/>
                                      </p:to>
                                    </p:set>
                                  </p:childTnLst>
                                </p:cTn>
                              </p:par>
                            </p:childTnLst>
                          </p:cTn>
                        </p:par>
                        <p:par>
                          <p:cTn id="383" fill="hold">
                            <p:stCondLst>
                              <p:cond delay="3500"/>
                            </p:stCondLst>
                            <p:childTnLst>
                              <p:par>
                                <p:cTn id="384" presetID="10" presetClass="entr" presetSubtype="0" fill="hold" nodeType="afterEffect">
                                  <p:stCondLst>
                                    <p:cond delay="0"/>
                                  </p:stCondLst>
                                  <p:childTnLst>
                                    <p:set>
                                      <p:cBhvr>
                                        <p:cTn id="385" dur="1" fill="hold">
                                          <p:stCondLst>
                                            <p:cond delay="0"/>
                                          </p:stCondLst>
                                        </p:cTn>
                                        <p:tgtEl>
                                          <p:spTgt spid="213"/>
                                        </p:tgtEl>
                                        <p:attrNameLst>
                                          <p:attrName>style.visibility</p:attrName>
                                        </p:attrNameLst>
                                      </p:cBhvr>
                                      <p:to>
                                        <p:strVal val="visible"/>
                                      </p:to>
                                    </p:set>
                                    <p:animEffect transition="in" filter="fade">
                                      <p:cBhvr>
                                        <p:cTn id="386" dur="500"/>
                                        <p:tgtEl>
                                          <p:spTgt spid="213"/>
                                        </p:tgtEl>
                                      </p:cBhvr>
                                    </p:animEffect>
                                  </p:childTnLst>
                                </p:cTn>
                              </p:par>
                              <p:par>
                                <p:cTn id="387" presetID="10" presetClass="entr" presetSubtype="0" fill="hold" nodeType="withEffect">
                                  <p:stCondLst>
                                    <p:cond delay="0"/>
                                  </p:stCondLst>
                                  <p:childTnLst>
                                    <p:set>
                                      <p:cBhvr>
                                        <p:cTn id="388" dur="1" fill="hold">
                                          <p:stCondLst>
                                            <p:cond delay="0"/>
                                          </p:stCondLst>
                                        </p:cTn>
                                        <p:tgtEl>
                                          <p:spTgt spid="214"/>
                                        </p:tgtEl>
                                        <p:attrNameLst>
                                          <p:attrName>style.visibility</p:attrName>
                                        </p:attrNameLst>
                                      </p:cBhvr>
                                      <p:to>
                                        <p:strVal val="visible"/>
                                      </p:to>
                                    </p:set>
                                    <p:animEffect transition="in" filter="fade">
                                      <p:cBhvr>
                                        <p:cTn id="389" dur="500"/>
                                        <p:tgtEl>
                                          <p:spTgt spid="214"/>
                                        </p:tgtEl>
                                      </p:cBhvr>
                                    </p:animEffect>
                                  </p:childTnLst>
                                </p:cTn>
                              </p:par>
                            </p:childTnLst>
                          </p:cTn>
                        </p:par>
                      </p:childTnLst>
                    </p:cTn>
                  </p:par>
                  <p:par>
                    <p:cTn id="390" fill="hold">
                      <p:stCondLst>
                        <p:cond delay="indefinite"/>
                      </p:stCondLst>
                      <p:childTnLst>
                        <p:par>
                          <p:cTn id="391" fill="hold">
                            <p:stCondLst>
                              <p:cond delay="0"/>
                            </p:stCondLst>
                            <p:childTnLst>
                              <p:par>
                                <p:cTn id="392" presetID="10" presetClass="exit" presetSubtype="0" fill="hold" nodeType="clickEffect">
                                  <p:stCondLst>
                                    <p:cond delay="0"/>
                                  </p:stCondLst>
                                  <p:childTnLst>
                                    <p:animEffect transition="out" filter="fade">
                                      <p:cBhvr>
                                        <p:cTn id="393" dur="500"/>
                                        <p:tgtEl>
                                          <p:spTgt spid="215"/>
                                        </p:tgtEl>
                                      </p:cBhvr>
                                    </p:animEffect>
                                    <p:set>
                                      <p:cBhvr>
                                        <p:cTn id="394" dur="1" fill="hold">
                                          <p:stCondLst>
                                            <p:cond delay="499"/>
                                          </p:stCondLst>
                                        </p:cTn>
                                        <p:tgtEl>
                                          <p:spTgt spid="215"/>
                                        </p:tgtEl>
                                        <p:attrNameLst>
                                          <p:attrName>style.visibility</p:attrName>
                                        </p:attrNameLst>
                                      </p:cBhvr>
                                      <p:to>
                                        <p:strVal val="hidden"/>
                                      </p:to>
                                    </p:set>
                                  </p:childTnLst>
                                </p:cTn>
                              </p:par>
                            </p:childTnLst>
                          </p:cTn>
                        </p:par>
                        <p:par>
                          <p:cTn id="395" fill="hold">
                            <p:stCondLst>
                              <p:cond delay="500"/>
                            </p:stCondLst>
                            <p:childTnLst>
                              <p:par>
                                <p:cTn id="396" presetID="22" presetClass="entr" presetSubtype="4" fill="hold" grpId="0" nodeType="afterEffect">
                                  <p:stCondLst>
                                    <p:cond delay="0"/>
                                  </p:stCondLst>
                                  <p:childTnLst>
                                    <p:set>
                                      <p:cBhvr>
                                        <p:cTn id="397" dur="1" fill="hold">
                                          <p:stCondLst>
                                            <p:cond delay="0"/>
                                          </p:stCondLst>
                                        </p:cTn>
                                        <p:tgtEl>
                                          <p:spTgt spid="177"/>
                                        </p:tgtEl>
                                        <p:attrNameLst>
                                          <p:attrName>style.visibility</p:attrName>
                                        </p:attrNameLst>
                                      </p:cBhvr>
                                      <p:to>
                                        <p:strVal val="visible"/>
                                      </p:to>
                                    </p:set>
                                    <p:animEffect transition="in" filter="wipe(down)">
                                      <p:cBhvr>
                                        <p:cTn id="398" dur="500"/>
                                        <p:tgtEl>
                                          <p:spTgt spid="177"/>
                                        </p:tgtEl>
                                      </p:cBhvr>
                                    </p:animEffect>
                                  </p:childTnLst>
                                </p:cTn>
                              </p:par>
                            </p:childTnLst>
                          </p:cTn>
                        </p:par>
                        <p:par>
                          <p:cTn id="399" fill="hold">
                            <p:stCondLst>
                              <p:cond delay="1000"/>
                            </p:stCondLst>
                            <p:childTnLst>
                              <p:par>
                                <p:cTn id="400" presetID="18" presetClass="entr" presetSubtype="3" fill="hold" grpId="0" nodeType="afterEffect">
                                  <p:stCondLst>
                                    <p:cond delay="0"/>
                                  </p:stCondLst>
                                  <p:childTnLst>
                                    <p:set>
                                      <p:cBhvr>
                                        <p:cTn id="401" dur="1" fill="hold">
                                          <p:stCondLst>
                                            <p:cond delay="0"/>
                                          </p:stCondLst>
                                        </p:cTn>
                                        <p:tgtEl>
                                          <p:spTgt spid="176"/>
                                        </p:tgtEl>
                                        <p:attrNameLst>
                                          <p:attrName>style.visibility</p:attrName>
                                        </p:attrNameLst>
                                      </p:cBhvr>
                                      <p:to>
                                        <p:strVal val="visible"/>
                                      </p:to>
                                    </p:set>
                                    <p:animEffect transition="in" filter="strips(upRight)">
                                      <p:cBhvr>
                                        <p:cTn id="402" dur="250"/>
                                        <p:tgtEl>
                                          <p:spTgt spid="176"/>
                                        </p:tgtEl>
                                      </p:cBhvr>
                                    </p:animEffect>
                                  </p:childTnLst>
                                </p:cTn>
                              </p:par>
                            </p:childTnLst>
                          </p:cTn>
                        </p:par>
                        <p:par>
                          <p:cTn id="403" fill="hold">
                            <p:stCondLst>
                              <p:cond delay="1250"/>
                            </p:stCondLst>
                            <p:childTnLst>
                              <p:par>
                                <p:cTn id="404" presetID="18" presetClass="entr" presetSubtype="9" fill="hold" grpId="0" nodeType="afterEffect">
                                  <p:stCondLst>
                                    <p:cond delay="0"/>
                                  </p:stCondLst>
                                  <p:childTnLst>
                                    <p:set>
                                      <p:cBhvr>
                                        <p:cTn id="405" dur="1" fill="hold">
                                          <p:stCondLst>
                                            <p:cond delay="0"/>
                                          </p:stCondLst>
                                        </p:cTn>
                                        <p:tgtEl>
                                          <p:spTgt spid="207"/>
                                        </p:tgtEl>
                                        <p:attrNameLst>
                                          <p:attrName>style.visibility</p:attrName>
                                        </p:attrNameLst>
                                      </p:cBhvr>
                                      <p:to>
                                        <p:strVal val="visible"/>
                                      </p:to>
                                    </p:set>
                                    <p:animEffect transition="in" filter="strips(upLeft)">
                                      <p:cBhvr>
                                        <p:cTn id="406" dur="250"/>
                                        <p:tgtEl>
                                          <p:spTgt spid="207"/>
                                        </p:tgtEl>
                                      </p:cBhvr>
                                    </p:animEffect>
                                  </p:childTnLst>
                                </p:cTn>
                              </p:par>
                            </p:childTnLst>
                          </p:cTn>
                        </p:par>
                        <p:par>
                          <p:cTn id="407" fill="hold">
                            <p:stCondLst>
                              <p:cond delay="1500"/>
                            </p:stCondLst>
                            <p:childTnLst>
                              <p:par>
                                <p:cTn id="408" presetID="18" presetClass="entr" presetSubtype="3" fill="hold" grpId="0" nodeType="afterEffect">
                                  <p:stCondLst>
                                    <p:cond delay="0"/>
                                  </p:stCondLst>
                                  <p:childTnLst>
                                    <p:set>
                                      <p:cBhvr>
                                        <p:cTn id="409" dur="1" fill="hold">
                                          <p:stCondLst>
                                            <p:cond delay="0"/>
                                          </p:stCondLst>
                                        </p:cTn>
                                        <p:tgtEl>
                                          <p:spTgt spid="208"/>
                                        </p:tgtEl>
                                        <p:attrNameLst>
                                          <p:attrName>style.visibility</p:attrName>
                                        </p:attrNameLst>
                                      </p:cBhvr>
                                      <p:to>
                                        <p:strVal val="visible"/>
                                      </p:to>
                                    </p:set>
                                    <p:animEffect transition="in" filter="strips(upRight)">
                                      <p:cBhvr>
                                        <p:cTn id="410" dur="250"/>
                                        <p:tgtEl>
                                          <p:spTgt spid="208"/>
                                        </p:tgtEl>
                                      </p:cBhvr>
                                    </p:animEffect>
                                  </p:childTnLst>
                                </p:cTn>
                              </p:par>
                            </p:childTnLst>
                          </p:cTn>
                        </p:par>
                        <p:par>
                          <p:cTn id="411" fill="hold">
                            <p:stCondLst>
                              <p:cond delay="1750"/>
                            </p:stCondLst>
                            <p:childTnLst>
                              <p:par>
                                <p:cTn id="412" presetID="18" presetClass="entr" presetSubtype="9" fill="hold" grpId="0" nodeType="afterEffect">
                                  <p:stCondLst>
                                    <p:cond delay="0"/>
                                  </p:stCondLst>
                                  <p:childTnLst>
                                    <p:set>
                                      <p:cBhvr>
                                        <p:cTn id="413" dur="1" fill="hold">
                                          <p:stCondLst>
                                            <p:cond delay="0"/>
                                          </p:stCondLst>
                                        </p:cTn>
                                        <p:tgtEl>
                                          <p:spTgt spid="183"/>
                                        </p:tgtEl>
                                        <p:attrNameLst>
                                          <p:attrName>style.visibility</p:attrName>
                                        </p:attrNameLst>
                                      </p:cBhvr>
                                      <p:to>
                                        <p:strVal val="visible"/>
                                      </p:to>
                                    </p:set>
                                    <p:animEffect transition="in" filter="strips(upLeft)">
                                      <p:cBhvr>
                                        <p:cTn id="414" dur="250"/>
                                        <p:tgtEl>
                                          <p:spTgt spid="183"/>
                                        </p:tgtEl>
                                      </p:cBhvr>
                                    </p:animEffect>
                                  </p:childTnLst>
                                </p:cTn>
                              </p:par>
                            </p:childTnLst>
                          </p:cTn>
                        </p:par>
                        <p:par>
                          <p:cTn id="415" fill="hold">
                            <p:stCondLst>
                              <p:cond delay="2000"/>
                            </p:stCondLst>
                            <p:childTnLst>
                              <p:par>
                                <p:cTn id="416" presetID="18" presetClass="entr" presetSubtype="9" fill="hold" grpId="0" nodeType="afterEffect">
                                  <p:stCondLst>
                                    <p:cond delay="0"/>
                                  </p:stCondLst>
                                  <p:childTnLst>
                                    <p:set>
                                      <p:cBhvr>
                                        <p:cTn id="417" dur="1" fill="hold">
                                          <p:stCondLst>
                                            <p:cond delay="0"/>
                                          </p:stCondLst>
                                        </p:cTn>
                                        <p:tgtEl>
                                          <p:spTgt spid="170"/>
                                        </p:tgtEl>
                                        <p:attrNameLst>
                                          <p:attrName>style.visibility</p:attrName>
                                        </p:attrNameLst>
                                      </p:cBhvr>
                                      <p:to>
                                        <p:strVal val="visible"/>
                                      </p:to>
                                    </p:set>
                                    <p:animEffect transition="in" filter="strips(upLeft)">
                                      <p:cBhvr>
                                        <p:cTn id="418" dur="250"/>
                                        <p:tgtEl>
                                          <p:spTgt spid="170"/>
                                        </p:tgtEl>
                                      </p:cBhvr>
                                    </p:animEffect>
                                  </p:childTnLst>
                                </p:cTn>
                              </p:par>
                            </p:childTnLst>
                          </p:cTn>
                        </p:par>
                        <p:par>
                          <p:cTn id="419" fill="hold">
                            <p:stCondLst>
                              <p:cond delay="2250"/>
                            </p:stCondLst>
                            <p:childTnLst>
                              <p:par>
                                <p:cTn id="420" presetID="18" presetClass="entr" presetSubtype="9" fill="hold" grpId="0" nodeType="afterEffect">
                                  <p:stCondLst>
                                    <p:cond delay="0"/>
                                  </p:stCondLst>
                                  <p:childTnLst>
                                    <p:set>
                                      <p:cBhvr>
                                        <p:cTn id="421" dur="1" fill="hold">
                                          <p:stCondLst>
                                            <p:cond delay="0"/>
                                          </p:stCondLst>
                                        </p:cTn>
                                        <p:tgtEl>
                                          <p:spTgt spid="184"/>
                                        </p:tgtEl>
                                        <p:attrNameLst>
                                          <p:attrName>style.visibility</p:attrName>
                                        </p:attrNameLst>
                                      </p:cBhvr>
                                      <p:to>
                                        <p:strVal val="visible"/>
                                      </p:to>
                                    </p:set>
                                    <p:animEffect transition="in" filter="strips(upLeft)">
                                      <p:cBhvr>
                                        <p:cTn id="422" dur="250"/>
                                        <p:tgtEl>
                                          <p:spTgt spid="184"/>
                                        </p:tgtEl>
                                      </p:cBhvr>
                                    </p:animEffect>
                                  </p:childTnLst>
                                </p:cTn>
                              </p:par>
                            </p:childTnLst>
                          </p:cTn>
                        </p:par>
                        <p:par>
                          <p:cTn id="423" fill="hold">
                            <p:stCondLst>
                              <p:cond delay="2500"/>
                            </p:stCondLst>
                            <p:childTnLst>
                              <p:par>
                                <p:cTn id="424" presetID="10" presetClass="exit" presetSubtype="0" fill="hold" nodeType="afterEffect">
                                  <p:stCondLst>
                                    <p:cond delay="0"/>
                                  </p:stCondLst>
                                  <p:childTnLst>
                                    <p:animEffect transition="out" filter="fade">
                                      <p:cBhvr>
                                        <p:cTn id="425" dur="500"/>
                                        <p:tgtEl>
                                          <p:spTgt spid="214"/>
                                        </p:tgtEl>
                                      </p:cBhvr>
                                    </p:animEffect>
                                    <p:set>
                                      <p:cBhvr>
                                        <p:cTn id="426" dur="1" fill="hold">
                                          <p:stCondLst>
                                            <p:cond delay="499"/>
                                          </p:stCondLst>
                                        </p:cTn>
                                        <p:tgtEl>
                                          <p:spTgt spid="214"/>
                                        </p:tgtEl>
                                        <p:attrNameLst>
                                          <p:attrName>style.visibility</p:attrName>
                                        </p:attrNameLst>
                                      </p:cBhvr>
                                      <p:to>
                                        <p:strVal val="hidden"/>
                                      </p:to>
                                    </p:set>
                                  </p:childTnLst>
                                </p:cTn>
                              </p:par>
                            </p:childTnLst>
                          </p:cTn>
                        </p:par>
                        <p:par>
                          <p:cTn id="427" fill="hold">
                            <p:stCondLst>
                              <p:cond delay="3000"/>
                            </p:stCondLst>
                            <p:childTnLst>
                              <p:par>
                                <p:cTn id="428" presetID="10" presetClass="entr" presetSubtype="0" fill="hold" nodeType="afterEffect">
                                  <p:stCondLst>
                                    <p:cond delay="0"/>
                                  </p:stCondLst>
                                  <p:childTnLst>
                                    <p:set>
                                      <p:cBhvr>
                                        <p:cTn id="429" dur="1" fill="hold">
                                          <p:stCondLst>
                                            <p:cond delay="0"/>
                                          </p:stCondLst>
                                        </p:cTn>
                                        <p:tgtEl>
                                          <p:spTgt spid="217"/>
                                        </p:tgtEl>
                                        <p:attrNameLst>
                                          <p:attrName>style.visibility</p:attrName>
                                        </p:attrNameLst>
                                      </p:cBhvr>
                                      <p:to>
                                        <p:strVal val="visible"/>
                                      </p:to>
                                    </p:set>
                                    <p:animEffect transition="in" filter="fade">
                                      <p:cBhvr>
                                        <p:cTn id="430" dur="500"/>
                                        <p:tgtEl>
                                          <p:spTgt spid="217"/>
                                        </p:tgtEl>
                                      </p:cBhvr>
                                    </p:animEffect>
                                  </p:childTnLst>
                                </p:cTn>
                              </p:par>
                              <p:par>
                                <p:cTn id="431" presetID="10" presetClass="entr" presetSubtype="0" fill="hold" nodeType="withEffect">
                                  <p:stCondLst>
                                    <p:cond delay="0"/>
                                  </p:stCondLst>
                                  <p:childTnLst>
                                    <p:set>
                                      <p:cBhvr>
                                        <p:cTn id="432" dur="1" fill="hold">
                                          <p:stCondLst>
                                            <p:cond delay="0"/>
                                          </p:stCondLst>
                                        </p:cTn>
                                        <p:tgtEl>
                                          <p:spTgt spid="216"/>
                                        </p:tgtEl>
                                        <p:attrNameLst>
                                          <p:attrName>style.visibility</p:attrName>
                                        </p:attrNameLst>
                                      </p:cBhvr>
                                      <p:to>
                                        <p:strVal val="visible"/>
                                      </p:to>
                                    </p:set>
                                    <p:animEffect transition="in" filter="fade">
                                      <p:cBhvr>
                                        <p:cTn id="433" dur="500"/>
                                        <p:tgtEl>
                                          <p:spTgt spid="216"/>
                                        </p:tgtEl>
                                      </p:cBhvr>
                                    </p:animEffect>
                                  </p:childTnLst>
                                </p:cTn>
                              </p:par>
                            </p:childTnLst>
                          </p:cTn>
                        </p:par>
                      </p:childTnLst>
                    </p:cTn>
                  </p:par>
                  <p:par>
                    <p:cTn id="434" fill="hold">
                      <p:stCondLst>
                        <p:cond delay="indefinite"/>
                      </p:stCondLst>
                      <p:childTnLst>
                        <p:par>
                          <p:cTn id="435" fill="hold">
                            <p:stCondLst>
                              <p:cond delay="0"/>
                            </p:stCondLst>
                            <p:childTnLst>
                              <p:par>
                                <p:cTn id="436" presetID="47" presetClass="entr" presetSubtype="0" fill="hold" grpId="0" nodeType="clickEffect">
                                  <p:stCondLst>
                                    <p:cond delay="0"/>
                                  </p:stCondLst>
                                  <p:childTnLst>
                                    <p:set>
                                      <p:cBhvr>
                                        <p:cTn id="437" dur="1" fill="hold">
                                          <p:stCondLst>
                                            <p:cond delay="0"/>
                                          </p:stCondLst>
                                        </p:cTn>
                                        <p:tgtEl>
                                          <p:spTgt spid="218"/>
                                        </p:tgtEl>
                                        <p:attrNameLst>
                                          <p:attrName>style.visibility</p:attrName>
                                        </p:attrNameLst>
                                      </p:cBhvr>
                                      <p:to>
                                        <p:strVal val="visible"/>
                                      </p:to>
                                    </p:set>
                                    <p:animEffect transition="in" filter="fade">
                                      <p:cBhvr>
                                        <p:cTn id="438" dur="1000"/>
                                        <p:tgtEl>
                                          <p:spTgt spid="218"/>
                                        </p:tgtEl>
                                      </p:cBhvr>
                                    </p:animEffect>
                                    <p:anim calcmode="lin" valueType="num">
                                      <p:cBhvr>
                                        <p:cTn id="439" dur="1000" fill="hold"/>
                                        <p:tgtEl>
                                          <p:spTgt spid="218"/>
                                        </p:tgtEl>
                                        <p:attrNameLst>
                                          <p:attrName>ppt_x</p:attrName>
                                        </p:attrNameLst>
                                      </p:cBhvr>
                                      <p:tavLst>
                                        <p:tav tm="0">
                                          <p:val>
                                            <p:strVal val="#ppt_x"/>
                                          </p:val>
                                        </p:tav>
                                        <p:tav tm="100000">
                                          <p:val>
                                            <p:strVal val="#ppt_x"/>
                                          </p:val>
                                        </p:tav>
                                      </p:tavLst>
                                    </p:anim>
                                    <p:anim calcmode="lin" valueType="num">
                                      <p:cBhvr>
                                        <p:cTn id="440" dur="1000" fill="hold"/>
                                        <p:tgtEl>
                                          <p:spTgt spid="218"/>
                                        </p:tgtEl>
                                        <p:attrNameLst>
                                          <p:attrName>ppt_y</p:attrName>
                                        </p:attrNameLst>
                                      </p:cBhvr>
                                      <p:tavLst>
                                        <p:tav tm="0">
                                          <p:val>
                                            <p:strVal val="#ppt_y-.1"/>
                                          </p:val>
                                        </p:tav>
                                        <p:tav tm="100000">
                                          <p:val>
                                            <p:strVal val="#ppt_y"/>
                                          </p:val>
                                        </p:tav>
                                      </p:tavLst>
                                    </p:anim>
                                  </p:childTnLst>
                                </p:cTn>
                              </p:par>
                            </p:childTnLst>
                          </p:cTn>
                        </p:par>
                        <p:par>
                          <p:cTn id="441" fill="hold">
                            <p:stCondLst>
                              <p:cond delay="1000"/>
                            </p:stCondLst>
                            <p:childTnLst>
                              <p:par>
                                <p:cTn id="442" presetID="10" presetClass="exit" presetSubtype="0" fill="hold" grpId="1" nodeType="afterEffect">
                                  <p:stCondLst>
                                    <p:cond delay="0"/>
                                  </p:stCondLst>
                                  <p:childTnLst>
                                    <p:animEffect transition="out" filter="fade">
                                      <p:cBhvr>
                                        <p:cTn id="443" dur="500"/>
                                        <p:tgtEl>
                                          <p:spTgt spid="218"/>
                                        </p:tgtEl>
                                      </p:cBhvr>
                                    </p:animEffect>
                                    <p:set>
                                      <p:cBhvr>
                                        <p:cTn id="444" dur="1" fill="hold">
                                          <p:stCondLst>
                                            <p:cond delay="499"/>
                                          </p:stCondLst>
                                        </p:cTn>
                                        <p:tgtEl>
                                          <p:spTgt spid="218"/>
                                        </p:tgtEl>
                                        <p:attrNameLst>
                                          <p:attrName>style.visibility</p:attrName>
                                        </p:attrNameLst>
                                      </p:cBhvr>
                                      <p:to>
                                        <p:strVal val="hidden"/>
                                      </p:to>
                                    </p:set>
                                  </p:childTnLst>
                                </p:cTn>
                              </p:par>
                            </p:childTnLst>
                          </p:cTn>
                        </p:par>
                        <p:par>
                          <p:cTn id="445" fill="hold">
                            <p:stCondLst>
                              <p:cond delay="1500"/>
                            </p:stCondLst>
                            <p:childTnLst>
                              <p:par>
                                <p:cTn id="446" presetID="22" presetClass="entr" presetSubtype="4" fill="hold" grpId="0" nodeType="afterEffect">
                                  <p:stCondLst>
                                    <p:cond delay="0"/>
                                  </p:stCondLst>
                                  <p:childTnLst>
                                    <p:set>
                                      <p:cBhvr>
                                        <p:cTn id="447" dur="1" fill="hold">
                                          <p:stCondLst>
                                            <p:cond delay="0"/>
                                          </p:stCondLst>
                                        </p:cTn>
                                        <p:tgtEl>
                                          <p:spTgt spid="179"/>
                                        </p:tgtEl>
                                        <p:attrNameLst>
                                          <p:attrName>style.visibility</p:attrName>
                                        </p:attrNameLst>
                                      </p:cBhvr>
                                      <p:to>
                                        <p:strVal val="visible"/>
                                      </p:to>
                                    </p:set>
                                    <p:animEffect transition="in" filter="wipe(down)">
                                      <p:cBhvr>
                                        <p:cTn id="448" dur="500"/>
                                        <p:tgtEl>
                                          <p:spTgt spid="179"/>
                                        </p:tgtEl>
                                      </p:cBhvr>
                                    </p:animEffect>
                                  </p:childTnLst>
                                </p:cTn>
                              </p:par>
                            </p:childTnLst>
                          </p:cTn>
                        </p:par>
                        <p:par>
                          <p:cTn id="449" fill="hold">
                            <p:stCondLst>
                              <p:cond delay="2000"/>
                            </p:stCondLst>
                            <p:childTnLst>
                              <p:par>
                                <p:cTn id="450" presetID="18" presetClass="entr" presetSubtype="3" fill="hold" grpId="0" nodeType="afterEffect">
                                  <p:stCondLst>
                                    <p:cond delay="0"/>
                                  </p:stCondLst>
                                  <p:childTnLst>
                                    <p:set>
                                      <p:cBhvr>
                                        <p:cTn id="451" dur="1" fill="hold">
                                          <p:stCondLst>
                                            <p:cond delay="0"/>
                                          </p:stCondLst>
                                        </p:cTn>
                                        <p:tgtEl>
                                          <p:spTgt spid="178"/>
                                        </p:tgtEl>
                                        <p:attrNameLst>
                                          <p:attrName>style.visibility</p:attrName>
                                        </p:attrNameLst>
                                      </p:cBhvr>
                                      <p:to>
                                        <p:strVal val="visible"/>
                                      </p:to>
                                    </p:set>
                                    <p:animEffect transition="in" filter="strips(upRight)">
                                      <p:cBhvr>
                                        <p:cTn id="452" dur="250"/>
                                        <p:tgtEl>
                                          <p:spTgt spid="178"/>
                                        </p:tgtEl>
                                      </p:cBhvr>
                                    </p:animEffect>
                                  </p:childTnLst>
                                </p:cTn>
                              </p:par>
                            </p:childTnLst>
                          </p:cTn>
                        </p:par>
                        <p:par>
                          <p:cTn id="453" fill="hold">
                            <p:stCondLst>
                              <p:cond delay="2250"/>
                            </p:stCondLst>
                            <p:childTnLst>
                              <p:par>
                                <p:cTn id="454" presetID="18" presetClass="entr" presetSubtype="9" fill="hold" grpId="0" nodeType="afterEffect">
                                  <p:stCondLst>
                                    <p:cond delay="0"/>
                                  </p:stCondLst>
                                  <p:childTnLst>
                                    <p:set>
                                      <p:cBhvr>
                                        <p:cTn id="455" dur="1" fill="hold">
                                          <p:stCondLst>
                                            <p:cond delay="0"/>
                                          </p:stCondLst>
                                        </p:cTn>
                                        <p:tgtEl>
                                          <p:spTgt spid="180"/>
                                        </p:tgtEl>
                                        <p:attrNameLst>
                                          <p:attrName>style.visibility</p:attrName>
                                        </p:attrNameLst>
                                      </p:cBhvr>
                                      <p:to>
                                        <p:strVal val="visible"/>
                                      </p:to>
                                    </p:set>
                                    <p:animEffect transition="in" filter="strips(upLeft)">
                                      <p:cBhvr>
                                        <p:cTn id="456" dur="250"/>
                                        <p:tgtEl>
                                          <p:spTgt spid="180"/>
                                        </p:tgtEl>
                                      </p:cBhvr>
                                    </p:animEffect>
                                  </p:childTnLst>
                                </p:cTn>
                              </p:par>
                            </p:childTnLst>
                          </p:cTn>
                        </p:par>
                        <p:par>
                          <p:cTn id="457" fill="hold">
                            <p:stCondLst>
                              <p:cond delay="2500"/>
                            </p:stCondLst>
                            <p:childTnLst>
                              <p:par>
                                <p:cTn id="458" presetID="22" presetClass="entr" presetSubtype="4" fill="hold" grpId="0" nodeType="afterEffect">
                                  <p:stCondLst>
                                    <p:cond delay="0"/>
                                  </p:stCondLst>
                                  <p:childTnLst>
                                    <p:set>
                                      <p:cBhvr>
                                        <p:cTn id="459" dur="1" fill="hold">
                                          <p:stCondLst>
                                            <p:cond delay="0"/>
                                          </p:stCondLst>
                                        </p:cTn>
                                        <p:tgtEl>
                                          <p:spTgt spid="186"/>
                                        </p:tgtEl>
                                        <p:attrNameLst>
                                          <p:attrName>style.visibility</p:attrName>
                                        </p:attrNameLst>
                                      </p:cBhvr>
                                      <p:to>
                                        <p:strVal val="visible"/>
                                      </p:to>
                                    </p:set>
                                    <p:animEffect transition="in" filter="wipe(down)">
                                      <p:cBhvr>
                                        <p:cTn id="460" dur="500"/>
                                        <p:tgtEl>
                                          <p:spTgt spid="186"/>
                                        </p:tgtEl>
                                      </p:cBhvr>
                                    </p:animEffect>
                                  </p:childTnLst>
                                </p:cTn>
                              </p:par>
                            </p:childTnLst>
                          </p:cTn>
                        </p:par>
                        <p:par>
                          <p:cTn id="461" fill="hold">
                            <p:stCondLst>
                              <p:cond delay="3000"/>
                            </p:stCondLst>
                            <p:childTnLst>
                              <p:par>
                                <p:cTn id="462" presetID="18" presetClass="entr" presetSubtype="3" fill="hold" grpId="0" nodeType="afterEffect">
                                  <p:stCondLst>
                                    <p:cond delay="0"/>
                                  </p:stCondLst>
                                  <p:childTnLst>
                                    <p:set>
                                      <p:cBhvr>
                                        <p:cTn id="463" dur="1" fill="hold">
                                          <p:stCondLst>
                                            <p:cond delay="0"/>
                                          </p:stCondLst>
                                        </p:cTn>
                                        <p:tgtEl>
                                          <p:spTgt spid="185"/>
                                        </p:tgtEl>
                                        <p:attrNameLst>
                                          <p:attrName>style.visibility</p:attrName>
                                        </p:attrNameLst>
                                      </p:cBhvr>
                                      <p:to>
                                        <p:strVal val="visible"/>
                                      </p:to>
                                    </p:set>
                                    <p:animEffect transition="in" filter="strips(upRight)">
                                      <p:cBhvr>
                                        <p:cTn id="464" dur="250"/>
                                        <p:tgtEl>
                                          <p:spTgt spid="185"/>
                                        </p:tgtEl>
                                      </p:cBhvr>
                                    </p:animEffect>
                                  </p:childTnLst>
                                </p:cTn>
                              </p:par>
                            </p:childTnLst>
                          </p:cTn>
                        </p:par>
                        <p:par>
                          <p:cTn id="465" fill="hold">
                            <p:stCondLst>
                              <p:cond delay="3250"/>
                            </p:stCondLst>
                            <p:childTnLst>
                              <p:par>
                                <p:cTn id="466" presetID="18" presetClass="entr" presetSubtype="9" fill="hold" grpId="0" nodeType="afterEffect">
                                  <p:stCondLst>
                                    <p:cond delay="0"/>
                                  </p:stCondLst>
                                  <p:childTnLst>
                                    <p:set>
                                      <p:cBhvr>
                                        <p:cTn id="467" dur="1" fill="hold">
                                          <p:stCondLst>
                                            <p:cond delay="0"/>
                                          </p:stCondLst>
                                        </p:cTn>
                                        <p:tgtEl>
                                          <p:spTgt spid="187"/>
                                        </p:tgtEl>
                                        <p:attrNameLst>
                                          <p:attrName>style.visibility</p:attrName>
                                        </p:attrNameLst>
                                      </p:cBhvr>
                                      <p:to>
                                        <p:strVal val="visible"/>
                                      </p:to>
                                    </p:set>
                                    <p:animEffect transition="in" filter="strips(upLeft)">
                                      <p:cBhvr>
                                        <p:cTn id="468" dur="250"/>
                                        <p:tgtEl>
                                          <p:spTgt spid="187"/>
                                        </p:tgtEl>
                                      </p:cBhvr>
                                    </p:animEffect>
                                  </p:childTnLst>
                                </p:cTn>
                              </p:par>
                            </p:childTnLst>
                          </p:cTn>
                        </p:par>
                        <p:par>
                          <p:cTn id="469" fill="hold">
                            <p:stCondLst>
                              <p:cond delay="3500"/>
                            </p:stCondLst>
                            <p:childTnLst>
                              <p:par>
                                <p:cTn id="470" presetID="22" presetClass="entr" presetSubtype="4" fill="hold" grpId="0" nodeType="afterEffect">
                                  <p:stCondLst>
                                    <p:cond delay="0"/>
                                  </p:stCondLst>
                                  <p:childTnLst>
                                    <p:set>
                                      <p:cBhvr>
                                        <p:cTn id="471" dur="1" fill="hold">
                                          <p:stCondLst>
                                            <p:cond delay="0"/>
                                          </p:stCondLst>
                                        </p:cTn>
                                        <p:tgtEl>
                                          <p:spTgt spid="189"/>
                                        </p:tgtEl>
                                        <p:attrNameLst>
                                          <p:attrName>style.visibility</p:attrName>
                                        </p:attrNameLst>
                                      </p:cBhvr>
                                      <p:to>
                                        <p:strVal val="visible"/>
                                      </p:to>
                                    </p:set>
                                    <p:animEffect transition="in" filter="wipe(down)">
                                      <p:cBhvr>
                                        <p:cTn id="472" dur="500"/>
                                        <p:tgtEl>
                                          <p:spTgt spid="189"/>
                                        </p:tgtEl>
                                      </p:cBhvr>
                                    </p:animEffect>
                                  </p:childTnLst>
                                </p:cTn>
                              </p:par>
                            </p:childTnLst>
                          </p:cTn>
                        </p:par>
                        <p:par>
                          <p:cTn id="473" fill="hold">
                            <p:stCondLst>
                              <p:cond delay="4000"/>
                            </p:stCondLst>
                            <p:childTnLst>
                              <p:par>
                                <p:cTn id="474" presetID="18" presetClass="entr" presetSubtype="3" fill="hold" grpId="0" nodeType="afterEffect">
                                  <p:stCondLst>
                                    <p:cond delay="0"/>
                                  </p:stCondLst>
                                  <p:childTnLst>
                                    <p:set>
                                      <p:cBhvr>
                                        <p:cTn id="475" dur="1" fill="hold">
                                          <p:stCondLst>
                                            <p:cond delay="0"/>
                                          </p:stCondLst>
                                        </p:cTn>
                                        <p:tgtEl>
                                          <p:spTgt spid="188"/>
                                        </p:tgtEl>
                                        <p:attrNameLst>
                                          <p:attrName>style.visibility</p:attrName>
                                        </p:attrNameLst>
                                      </p:cBhvr>
                                      <p:to>
                                        <p:strVal val="visible"/>
                                      </p:to>
                                    </p:set>
                                    <p:animEffect transition="in" filter="strips(upRight)">
                                      <p:cBhvr>
                                        <p:cTn id="476" dur="250"/>
                                        <p:tgtEl>
                                          <p:spTgt spid="188"/>
                                        </p:tgtEl>
                                      </p:cBhvr>
                                    </p:animEffect>
                                  </p:childTnLst>
                                </p:cTn>
                              </p:par>
                            </p:childTnLst>
                          </p:cTn>
                        </p:par>
                        <p:par>
                          <p:cTn id="477" fill="hold">
                            <p:stCondLst>
                              <p:cond delay="4250"/>
                            </p:stCondLst>
                            <p:childTnLst>
                              <p:par>
                                <p:cTn id="478" presetID="18" presetClass="entr" presetSubtype="9" fill="hold" grpId="0" nodeType="afterEffect">
                                  <p:stCondLst>
                                    <p:cond delay="0"/>
                                  </p:stCondLst>
                                  <p:childTnLst>
                                    <p:set>
                                      <p:cBhvr>
                                        <p:cTn id="479" dur="1" fill="hold">
                                          <p:stCondLst>
                                            <p:cond delay="0"/>
                                          </p:stCondLst>
                                        </p:cTn>
                                        <p:tgtEl>
                                          <p:spTgt spid="190"/>
                                        </p:tgtEl>
                                        <p:attrNameLst>
                                          <p:attrName>style.visibility</p:attrName>
                                        </p:attrNameLst>
                                      </p:cBhvr>
                                      <p:to>
                                        <p:strVal val="visible"/>
                                      </p:to>
                                    </p:set>
                                    <p:animEffect transition="in" filter="strips(upLeft)">
                                      <p:cBhvr>
                                        <p:cTn id="480" dur="250"/>
                                        <p:tgtEl>
                                          <p:spTgt spid="190"/>
                                        </p:tgtEl>
                                      </p:cBhvr>
                                    </p:animEffect>
                                  </p:childTnLst>
                                </p:cTn>
                              </p:par>
                            </p:childTnLst>
                          </p:cTn>
                        </p:par>
                        <p:par>
                          <p:cTn id="481" fill="hold">
                            <p:stCondLst>
                              <p:cond delay="4500"/>
                            </p:stCondLst>
                            <p:childTnLst>
                              <p:par>
                                <p:cTn id="482" presetID="10" presetClass="exit" presetSubtype="0" fill="hold" nodeType="afterEffect">
                                  <p:stCondLst>
                                    <p:cond delay="0"/>
                                  </p:stCondLst>
                                  <p:childTnLst>
                                    <p:animEffect transition="out" filter="fade">
                                      <p:cBhvr>
                                        <p:cTn id="483" dur="500"/>
                                        <p:tgtEl>
                                          <p:spTgt spid="217"/>
                                        </p:tgtEl>
                                      </p:cBhvr>
                                    </p:animEffect>
                                    <p:set>
                                      <p:cBhvr>
                                        <p:cTn id="484" dur="1" fill="hold">
                                          <p:stCondLst>
                                            <p:cond delay="499"/>
                                          </p:stCondLst>
                                        </p:cTn>
                                        <p:tgtEl>
                                          <p:spTgt spid="217"/>
                                        </p:tgtEl>
                                        <p:attrNameLst>
                                          <p:attrName>style.visibility</p:attrName>
                                        </p:attrNameLst>
                                      </p:cBhvr>
                                      <p:to>
                                        <p:strVal val="hidden"/>
                                      </p:to>
                                    </p:set>
                                  </p:childTnLst>
                                </p:cTn>
                              </p:par>
                            </p:childTnLst>
                          </p:cTn>
                        </p:par>
                        <p:par>
                          <p:cTn id="485" fill="hold">
                            <p:stCondLst>
                              <p:cond delay="5000"/>
                            </p:stCondLst>
                            <p:childTnLst>
                              <p:par>
                                <p:cTn id="486" presetID="10" presetClass="entr" presetSubtype="0" fill="hold" nodeType="afterEffect">
                                  <p:stCondLst>
                                    <p:cond delay="0"/>
                                  </p:stCondLst>
                                  <p:childTnLst>
                                    <p:set>
                                      <p:cBhvr>
                                        <p:cTn id="487" dur="1" fill="hold">
                                          <p:stCondLst>
                                            <p:cond delay="0"/>
                                          </p:stCondLst>
                                        </p:cTn>
                                        <p:tgtEl>
                                          <p:spTgt spid="220"/>
                                        </p:tgtEl>
                                        <p:attrNameLst>
                                          <p:attrName>style.visibility</p:attrName>
                                        </p:attrNameLst>
                                      </p:cBhvr>
                                      <p:to>
                                        <p:strVal val="visible"/>
                                      </p:to>
                                    </p:set>
                                    <p:animEffect transition="in" filter="fade">
                                      <p:cBhvr>
                                        <p:cTn id="488" dur="500"/>
                                        <p:tgtEl>
                                          <p:spTgt spid="220"/>
                                        </p:tgtEl>
                                      </p:cBhvr>
                                    </p:animEffect>
                                  </p:childTnLst>
                                </p:cTn>
                              </p:par>
                              <p:par>
                                <p:cTn id="489" presetID="10" presetClass="entr" presetSubtype="0" fill="hold" nodeType="withEffect">
                                  <p:stCondLst>
                                    <p:cond delay="0"/>
                                  </p:stCondLst>
                                  <p:childTnLst>
                                    <p:set>
                                      <p:cBhvr>
                                        <p:cTn id="490" dur="1" fill="hold">
                                          <p:stCondLst>
                                            <p:cond delay="0"/>
                                          </p:stCondLst>
                                        </p:cTn>
                                        <p:tgtEl>
                                          <p:spTgt spid="219"/>
                                        </p:tgtEl>
                                        <p:attrNameLst>
                                          <p:attrName>style.visibility</p:attrName>
                                        </p:attrNameLst>
                                      </p:cBhvr>
                                      <p:to>
                                        <p:strVal val="visible"/>
                                      </p:to>
                                    </p:set>
                                    <p:animEffect transition="in" filter="fade">
                                      <p:cBhvr>
                                        <p:cTn id="491" dur="500"/>
                                        <p:tgtEl>
                                          <p:spTgt spid="219"/>
                                        </p:tgtEl>
                                      </p:cBhvr>
                                    </p:animEffect>
                                  </p:childTnLst>
                                </p:cTn>
                              </p:par>
                            </p:childTnLst>
                          </p:cTn>
                        </p:par>
                      </p:childTnLst>
                    </p:cTn>
                  </p:par>
                  <p:par>
                    <p:cTn id="492" fill="hold">
                      <p:stCondLst>
                        <p:cond delay="indefinite"/>
                      </p:stCondLst>
                      <p:childTnLst>
                        <p:par>
                          <p:cTn id="493" fill="hold">
                            <p:stCondLst>
                              <p:cond delay="0"/>
                            </p:stCondLst>
                            <p:childTnLst>
                              <p:par>
                                <p:cTn id="494" presetID="47" presetClass="entr" presetSubtype="0" fill="hold" nodeType="clickEffect">
                                  <p:stCondLst>
                                    <p:cond delay="0"/>
                                  </p:stCondLst>
                                  <p:childTnLst>
                                    <p:set>
                                      <p:cBhvr>
                                        <p:cTn id="495" dur="1" fill="hold">
                                          <p:stCondLst>
                                            <p:cond delay="0"/>
                                          </p:stCondLst>
                                        </p:cTn>
                                        <p:tgtEl>
                                          <p:spTgt spid="221"/>
                                        </p:tgtEl>
                                        <p:attrNameLst>
                                          <p:attrName>style.visibility</p:attrName>
                                        </p:attrNameLst>
                                      </p:cBhvr>
                                      <p:to>
                                        <p:strVal val="visible"/>
                                      </p:to>
                                    </p:set>
                                    <p:animEffect transition="in" filter="fade">
                                      <p:cBhvr>
                                        <p:cTn id="496" dur="1000"/>
                                        <p:tgtEl>
                                          <p:spTgt spid="221"/>
                                        </p:tgtEl>
                                      </p:cBhvr>
                                    </p:animEffect>
                                    <p:anim calcmode="lin" valueType="num">
                                      <p:cBhvr>
                                        <p:cTn id="497" dur="1000" fill="hold"/>
                                        <p:tgtEl>
                                          <p:spTgt spid="221"/>
                                        </p:tgtEl>
                                        <p:attrNameLst>
                                          <p:attrName>ppt_x</p:attrName>
                                        </p:attrNameLst>
                                      </p:cBhvr>
                                      <p:tavLst>
                                        <p:tav tm="0">
                                          <p:val>
                                            <p:strVal val="#ppt_x"/>
                                          </p:val>
                                        </p:tav>
                                        <p:tav tm="100000">
                                          <p:val>
                                            <p:strVal val="#ppt_x"/>
                                          </p:val>
                                        </p:tav>
                                      </p:tavLst>
                                    </p:anim>
                                    <p:anim calcmode="lin" valueType="num">
                                      <p:cBhvr>
                                        <p:cTn id="498" dur="1000" fill="hold"/>
                                        <p:tgtEl>
                                          <p:spTgt spid="221"/>
                                        </p:tgtEl>
                                        <p:attrNameLst>
                                          <p:attrName>ppt_y</p:attrName>
                                        </p:attrNameLst>
                                      </p:cBhvr>
                                      <p:tavLst>
                                        <p:tav tm="0">
                                          <p:val>
                                            <p:strVal val="#ppt_y-.1"/>
                                          </p:val>
                                        </p:tav>
                                        <p:tav tm="100000">
                                          <p:val>
                                            <p:strVal val="#ppt_y"/>
                                          </p:val>
                                        </p:tav>
                                      </p:tavLst>
                                    </p:anim>
                                  </p:childTnLst>
                                </p:cTn>
                              </p:par>
                            </p:childTnLst>
                          </p:cTn>
                        </p:par>
                        <p:par>
                          <p:cTn id="499" fill="hold">
                            <p:stCondLst>
                              <p:cond delay="1000"/>
                            </p:stCondLst>
                            <p:childTnLst>
                              <p:par>
                                <p:cTn id="500" presetID="10" presetClass="exit" presetSubtype="0" fill="hold" nodeType="afterEffect">
                                  <p:stCondLst>
                                    <p:cond delay="0"/>
                                  </p:stCondLst>
                                  <p:childTnLst>
                                    <p:animEffect transition="out" filter="fade">
                                      <p:cBhvr>
                                        <p:cTn id="501" dur="500"/>
                                        <p:tgtEl>
                                          <p:spTgt spid="221"/>
                                        </p:tgtEl>
                                      </p:cBhvr>
                                    </p:animEffect>
                                    <p:set>
                                      <p:cBhvr>
                                        <p:cTn id="502" dur="1" fill="hold">
                                          <p:stCondLst>
                                            <p:cond delay="499"/>
                                          </p:stCondLst>
                                        </p:cTn>
                                        <p:tgtEl>
                                          <p:spTgt spid="221"/>
                                        </p:tgtEl>
                                        <p:attrNameLst>
                                          <p:attrName>style.visibility</p:attrName>
                                        </p:attrNameLst>
                                      </p:cBhvr>
                                      <p:to>
                                        <p:strVal val="hidden"/>
                                      </p:to>
                                    </p:set>
                                  </p:childTnLst>
                                </p:cTn>
                              </p:par>
                            </p:childTnLst>
                          </p:cTn>
                        </p:par>
                        <p:par>
                          <p:cTn id="503" fill="hold">
                            <p:stCondLst>
                              <p:cond delay="1500"/>
                            </p:stCondLst>
                            <p:childTnLst>
                              <p:par>
                                <p:cTn id="504" presetID="10" presetClass="entr" presetSubtype="0" fill="hold" grpId="0" nodeType="afterEffect">
                                  <p:stCondLst>
                                    <p:cond delay="0"/>
                                  </p:stCondLst>
                                  <p:childTnLst>
                                    <p:set>
                                      <p:cBhvr>
                                        <p:cTn id="505" dur="1" fill="hold">
                                          <p:stCondLst>
                                            <p:cond delay="0"/>
                                          </p:stCondLst>
                                        </p:cTn>
                                        <p:tgtEl>
                                          <p:spTgt spid="191"/>
                                        </p:tgtEl>
                                        <p:attrNameLst>
                                          <p:attrName>style.visibility</p:attrName>
                                        </p:attrNameLst>
                                      </p:cBhvr>
                                      <p:to>
                                        <p:strVal val="visible"/>
                                      </p:to>
                                    </p:set>
                                    <p:animEffect transition="in" filter="fade">
                                      <p:cBhvr>
                                        <p:cTn id="506" dur="500"/>
                                        <p:tgtEl>
                                          <p:spTgt spid="191"/>
                                        </p:tgtEl>
                                      </p:cBhvr>
                                    </p:animEffect>
                                  </p:childTnLst>
                                </p:cTn>
                              </p:par>
                            </p:childTnLst>
                          </p:cTn>
                        </p:par>
                        <p:par>
                          <p:cTn id="507" fill="hold">
                            <p:stCondLst>
                              <p:cond delay="2000"/>
                            </p:stCondLst>
                            <p:childTnLst>
                              <p:par>
                                <p:cTn id="508" presetID="10" presetClass="entr" presetSubtype="0" fill="hold" grpId="0" nodeType="afterEffect">
                                  <p:stCondLst>
                                    <p:cond delay="0"/>
                                  </p:stCondLst>
                                  <p:childTnLst>
                                    <p:set>
                                      <p:cBhvr>
                                        <p:cTn id="509" dur="1" fill="hold">
                                          <p:stCondLst>
                                            <p:cond delay="0"/>
                                          </p:stCondLst>
                                        </p:cTn>
                                        <p:tgtEl>
                                          <p:spTgt spid="192"/>
                                        </p:tgtEl>
                                        <p:attrNameLst>
                                          <p:attrName>style.visibility</p:attrName>
                                        </p:attrNameLst>
                                      </p:cBhvr>
                                      <p:to>
                                        <p:strVal val="visible"/>
                                      </p:to>
                                    </p:set>
                                    <p:animEffect transition="in" filter="fade">
                                      <p:cBhvr>
                                        <p:cTn id="510" dur="500"/>
                                        <p:tgtEl>
                                          <p:spTgt spid="192"/>
                                        </p:tgtEl>
                                      </p:cBhvr>
                                    </p:animEffect>
                                  </p:childTnLst>
                                </p:cTn>
                              </p:par>
                            </p:childTnLst>
                          </p:cTn>
                        </p:par>
                        <p:par>
                          <p:cTn id="511" fill="hold">
                            <p:stCondLst>
                              <p:cond delay="2500"/>
                            </p:stCondLst>
                            <p:childTnLst>
                              <p:par>
                                <p:cTn id="512" presetID="10" presetClass="entr" presetSubtype="0" fill="hold" grpId="0" nodeType="afterEffect">
                                  <p:stCondLst>
                                    <p:cond delay="0"/>
                                  </p:stCondLst>
                                  <p:childTnLst>
                                    <p:set>
                                      <p:cBhvr>
                                        <p:cTn id="513" dur="1" fill="hold">
                                          <p:stCondLst>
                                            <p:cond delay="0"/>
                                          </p:stCondLst>
                                        </p:cTn>
                                        <p:tgtEl>
                                          <p:spTgt spid="193"/>
                                        </p:tgtEl>
                                        <p:attrNameLst>
                                          <p:attrName>style.visibility</p:attrName>
                                        </p:attrNameLst>
                                      </p:cBhvr>
                                      <p:to>
                                        <p:strVal val="visible"/>
                                      </p:to>
                                    </p:set>
                                    <p:animEffect transition="in" filter="fade">
                                      <p:cBhvr>
                                        <p:cTn id="514" dur="500"/>
                                        <p:tgtEl>
                                          <p:spTgt spid="193"/>
                                        </p:tgtEl>
                                      </p:cBhvr>
                                    </p:animEffect>
                                  </p:childTnLst>
                                </p:cTn>
                              </p:par>
                            </p:childTnLst>
                          </p:cTn>
                        </p:par>
                        <p:par>
                          <p:cTn id="515" fill="hold">
                            <p:stCondLst>
                              <p:cond delay="3000"/>
                            </p:stCondLst>
                            <p:childTnLst>
                              <p:par>
                                <p:cTn id="516" presetID="10" presetClass="entr" presetSubtype="0" fill="hold" grpId="0" nodeType="afterEffect">
                                  <p:stCondLst>
                                    <p:cond delay="0"/>
                                  </p:stCondLst>
                                  <p:childTnLst>
                                    <p:set>
                                      <p:cBhvr>
                                        <p:cTn id="517" dur="1" fill="hold">
                                          <p:stCondLst>
                                            <p:cond delay="0"/>
                                          </p:stCondLst>
                                        </p:cTn>
                                        <p:tgtEl>
                                          <p:spTgt spid="194"/>
                                        </p:tgtEl>
                                        <p:attrNameLst>
                                          <p:attrName>style.visibility</p:attrName>
                                        </p:attrNameLst>
                                      </p:cBhvr>
                                      <p:to>
                                        <p:strVal val="visible"/>
                                      </p:to>
                                    </p:set>
                                    <p:animEffect transition="in" filter="fade">
                                      <p:cBhvr>
                                        <p:cTn id="518" dur="500"/>
                                        <p:tgtEl>
                                          <p:spTgt spid="194"/>
                                        </p:tgtEl>
                                      </p:cBhvr>
                                    </p:animEffect>
                                  </p:childTnLst>
                                </p:cTn>
                              </p:par>
                            </p:childTnLst>
                          </p:cTn>
                        </p:par>
                        <p:par>
                          <p:cTn id="519" fill="hold">
                            <p:stCondLst>
                              <p:cond delay="3500"/>
                            </p:stCondLst>
                            <p:childTnLst>
                              <p:par>
                                <p:cTn id="520" presetID="10" presetClass="entr" presetSubtype="0" fill="hold" grpId="0" nodeType="afterEffect">
                                  <p:stCondLst>
                                    <p:cond delay="0"/>
                                  </p:stCondLst>
                                  <p:childTnLst>
                                    <p:set>
                                      <p:cBhvr>
                                        <p:cTn id="521" dur="1" fill="hold">
                                          <p:stCondLst>
                                            <p:cond delay="0"/>
                                          </p:stCondLst>
                                        </p:cTn>
                                        <p:tgtEl>
                                          <p:spTgt spid="195"/>
                                        </p:tgtEl>
                                        <p:attrNameLst>
                                          <p:attrName>style.visibility</p:attrName>
                                        </p:attrNameLst>
                                      </p:cBhvr>
                                      <p:to>
                                        <p:strVal val="visible"/>
                                      </p:to>
                                    </p:set>
                                    <p:animEffect transition="in" filter="fade">
                                      <p:cBhvr>
                                        <p:cTn id="522" dur="500"/>
                                        <p:tgtEl>
                                          <p:spTgt spid="195"/>
                                        </p:tgtEl>
                                      </p:cBhvr>
                                    </p:animEffect>
                                  </p:childTnLst>
                                </p:cTn>
                              </p:par>
                            </p:childTnLst>
                          </p:cTn>
                        </p:par>
                        <p:par>
                          <p:cTn id="523" fill="hold">
                            <p:stCondLst>
                              <p:cond delay="4000"/>
                            </p:stCondLst>
                            <p:childTnLst>
                              <p:par>
                                <p:cTn id="524" presetID="10" presetClass="entr" presetSubtype="0" fill="hold" grpId="0" nodeType="afterEffect">
                                  <p:stCondLst>
                                    <p:cond delay="0"/>
                                  </p:stCondLst>
                                  <p:childTnLst>
                                    <p:set>
                                      <p:cBhvr>
                                        <p:cTn id="525" dur="1" fill="hold">
                                          <p:stCondLst>
                                            <p:cond delay="0"/>
                                          </p:stCondLst>
                                        </p:cTn>
                                        <p:tgtEl>
                                          <p:spTgt spid="196"/>
                                        </p:tgtEl>
                                        <p:attrNameLst>
                                          <p:attrName>style.visibility</p:attrName>
                                        </p:attrNameLst>
                                      </p:cBhvr>
                                      <p:to>
                                        <p:strVal val="visible"/>
                                      </p:to>
                                    </p:set>
                                    <p:animEffect transition="in" filter="fade">
                                      <p:cBhvr>
                                        <p:cTn id="526" dur="500"/>
                                        <p:tgtEl>
                                          <p:spTgt spid="196"/>
                                        </p:tgtEl>
                                      </p:cBhvr>
                                    </p:animEffect>
                                  </p:childTnLst>
                                </p:cTn>
                              </p:par>
                            </p:childTnLst>
                          </p:cTn>
                        </p:par>
                        <p:par>
                          <p:cTn id="527" fill="hold">
                            <p:stCondLst>
                              <p:cond delay="4500"/>
                            </p:stCondLst>
                            <p:childTnLst>
                              <p:par>
                                <p:cTn id="528" presetID="10" presetClass="entr" presetSubtype="0" fill="hold" grpId="0" nodeType="afterEffect">
                                  <p:stCondLst>
                                    <p:cond delay="0"/>
                                  </p:stCondLst>
                                  <p:childTnLst>
                                    <p:set>
                                      <p:cBhvr>
                                        <p:cTn id="529" dur="1" fill="hold">
                                          <p:stCondLst>
                                            <p:cond delay="0"/>
                                          </p:stCondLst>
                                        </p:cTn>
                                        <p:tgtEl>
                                          <p:spTgt spid="197"/>
                                        </p:tgtEl>
                                        <p:attrNameLst>
                                          <p:attrName>style.visibility</p:attrName>
                                        </p:attrNameLst>
                                      </p:cBhvr>
                                      <p:to>
                                        <p:strVal val="visible"/>
                                      </p:to>
                                    </p:set>
                                    <p:animEffect transition="in" filter="fade">
                                      <p:cBhvr>
                                        <p:cTn id="530" dur="500"/>
                                        <p:tgtEl>
                                          <p:spTgt spid="197"/>
                                        </p:tgtEl>
                                      </p:cBhvr>
                                    </p:animEffect>
                                  </p:childTnLst>
                                </p:cTn>
                              </p:par>
                            </p:childTnLst>
                          </p:cTn>
                        </p:par>
                        <p:par>
                          <p:cTn id="531" fill="hold">
                            <p:stCondLst>
                              <p:cond delay="5000"/>
                            </p:stCondLst>
                            <p:childTnLst>
                              <p:par>
                                <p:cTn id="532" presetID="10" presetClass="exit" presetSubtype="0" fill="hold" nodeType="afterEffect">
                                  <p:stCondLst>
                                    <p:cond delay="0"/>
                                  </p:stCondLst>
                                  <p:childTnLst>
                                    <p:animEffect transition="out" filter="fade">
                                      <p:cBhvr>
                                        <p:cTn id="533" dur="500"/>
                                        <p:tgtEl>
                                          <p:spTgt spid="220"/>
                                        </p:tgtEl>
                                      </p:cBhvr>
                                    </p:animEffect>
                                    <p:set>
                                      <p:cBhvr>
                                        <p:cTn id="534" dur="1" fill="hold">
                                          <p:stCondLst>
                                            <p:cond delay="499"/>
                                          </p:stCondLst>
                                        </p:cTn>
                                        <p:tgtEl>
                                          <p:spTgt spid="220"/>
                                        </p:tgtEl>
                                        <p:attrNameLst>
                                          <p:attrName>style.visibility</p:attrName>
                                        </p:attrNameLst>
                                      </p:cBhvr>
                                      <p:to>
                                        <p:strVal val="hidden"/>
                                      </p:to>
                                    </p:set>
                                  </p:childTnLst>
                                </p:cTn>
                              </p:par>
                            </p:childTnLst>
                          </p:cTn>
                        </p:par>
                        <p:par>
                          <p:cTn id="535" fill="hold">
                            <p:stCondLst>
                              <p:cond delay="5500"/>
                            </p:stCondLst>
                            <p:childTnLst>
                              <p:par>
                                <p:cTn id="536" presetID="10" presetClass="entr" presetSubtype="0" fill="hold" nodeType="afterEffect">
                                  <p:stCondLst>
                                    <p:cond delay="0"/>
                                  </p:stCondLst>
                                  <p:childTnLst>
                                    <p:set>
                                      <p:cBhvr>
                                        <p:cTn id="537" dur="1" fill="hold">
                                          <p:stCondLst>
                                            <p:cond delay="0"/>
                                          </p:stCondLst>
                                        </p:cTn>
                                        <p:tgtEl>
                                          <p:spTgt spid="223"/>
                                        </p:tgtEl>
                                        <p:attrNameLst>
                                          <p:attrName>style.visibility</p:attrName>
                                        </p:attrNameLst>
                                      </p:cBhvr>
                                      <p:to>
                                        <p:strVal val="visible"/>
                                      </p:to>
                                    </p:set>
                                    <p:animEffect transition="in" filter="fade">
                                      <p:cBhvr>
                                        <p:cTn id="538" dur="500"/>
                                        <p:tgtEl>
                                          <p:spTgt spid="223"/>
                                        </p:tgtEl>
                                      </p:cBhvr>
                                    </p:animEffect>
                                  </p:childTnLst>
                                </p:cTn>
                              </p:par>
                            </p:childTnLst>
                          </p:cTn>
                        </p:par>
                        <p:par>
                          <p:cTn id="539" fill="hold">
                            <p:stCondLst>
                              <p:cond delay="6000"/>
                            </p:stCondLst>
                            <p:childTnLst>
                              <p:par>
                                <p:cTn id="540" presetID="10" presetClass="entr" presetSubtype="0" fill="hold" nodeType="afterEffect">
                                  <p:stCondLst>
                                    <p:cond delay="0"/>
                                  </p:stCondLst>
                                  <p:childTnLst>
                                    <p:set>
                                      <p:cBhvr>
                                        <p:cTn id="541" dur="1" fill="hold">
                                          <p:stCondLst>
                                            <p:cond delay="0"/>
                                          </p:stCondLst>
                                        </p:cTn>
                                        <p:tgtEl>
                                          <p:spTgt spid="222"/>
                                        </p:tgtEl>
                                        <p:attrNameLst>
                                          <p:attrName>style.visibility</p:attrName>
                                        </p:attrNameLst>
                                      </p:cBhvr>
                                      <p:to>
                                        <p:strVal val="visible"/>
                                      </p:to>
                                    </p:set>
                                    <p:animEffect transition="in" filter="fade">
                                      <p:cBhvr>
                                        <p:cTn id="542" dur="500"/>
                                        <p:tgtEl>
                                          <p:spTgt spid="222"/>
                                        </p:tgtEl>
                                      </p:cBhvr>
                                    </p:animEffect>
                                  </p:childTnLst>
                                </p:cTn>
                              </p:par>
                            </p:childTnLst>
                          </p:cTn>
                        </p:par>
                        <p:par>
                          <p:cTn id="543" fill="hold">
                            <p:stCondLst>
                              <p:cond delay="6500"/>
                            </p:stCondLst>
                            <p:childTnLst>
                              <p:par>
                                <p:cTn id="544" presetID="10" presetClass="entr" presetSubtype="0" fill="hold" nodeType="afterEffect">
                                  <p:stCondLst>
                                    <p:cond delay="0"/>
                                  </p:stCondLst>
                                  <p:childTnLst>
                                    <p:set>
                                      <p:cBhvr>
                                        <p:cTn id="545" dur="1" fill="hold">
                                          <p:stCondLst>
                                            <p:cond delay="0"/>
                                          </p:stCondLst>
                                        </p:cTn>
                                        <p:tgtEl>
                                          <p:spTgt spid="225"/>
                                        </p:tgtEl>
                                        <p:attrNameLst>
                                          <p:attrName>style.visibility</p:attrName>
                                        </p:attrNameLst>
                                      </p:cBhvr>
                                      <p:to>
                                        <p:strVal val="visible"/>
                                      </p:to>
                                    </p:set>
                                    <p:animEffect transition="in" filter="fade">
                                      <p:cBhvr>
                                        <p:cTn id="546" dur="500"/>
                                        <p:tgtEl>
                                          <p:spTgt spid="225"/>
                                        </p:tgtEl>
                                      </p:cBhvr>
                                    </p:animEffect>
                                  </p:childTnLst>
                                </p:cTn>
                              </p:par>
                              <p:par>
                                <p:cTn id="547" presetID="10" presetClass="entr" presetSubtype="0" fill="hold" nodeType="withEffect">
                                  <p:stCondLst>
                                    <p:cond delay="0"/>
                                  </p:stCondLst>
                                  <p:childTnLst>
                                    <p:set>
                                      <p:cBhvr>
                                        <p:cTn id="548" dur="1" fill="hold">
                                          <p:stCondLst>
                                            <p:cond delay="0"/>
                                          </p:stCondLst>
                                        </p:cTn>
                                        <p:tgtEl>
                                          <p:spTgt spid="224"/>
                                        </p:tgtEl>
                                        <p:attrNameLst>
                                          <p:attrName>style.visibility</p:attrName>
                                        </p:attrNameLst>
                                      </p:cBhvr>
                                      <p:to>
                                        <p:strVal val="visible"/>
                                      </p:to>
                                    </p:set>
                                    <p:animEffect transition="in" filter="fade">
                                      <p:cBhvr>
                                        <p:cTn id="549" dur="500"/>
                                        <p:tgtEl>
                                          <p:spTgt spid="224"/>
                                        </p:tgtEl>
                                      </p:cBhvr>
                                    </p:animEffect>
                                  </p:childTnLst>
                                </p:cTn>
                              </p:par>
                            </p:childTnLst>
                          </p:cTn>
                        </p:par>
                      </p:childTnLst>
                    </p:cTn>
                  </p:par>
                  <p:par>
                    <p:cTn id="550" fill="hold">
                      <p:stCondLst>
                        <p:cond delay="indefinite"/>
                      </p:stCondLst>
                      <p:childTnLst>
                        <p:par>
                          <p:cTn id="551" fill="hold">
                            <p:stCondLst>
                              <p:cond delay="0"/>
                            </p:stCondLst>
                            <p:childTnLst>
                              <p:par>
                                <p:cTn id="552" presetID="10" presetClass="exit" presetSubtype="0" fill="hold" nodeType="clickEffect">
                                  <p:stCondLst>
                                    <p:cond delay="0"/>
                                  </p:stCondLst>
                                  <p:childTnLst>
                                    <p:animEffect transition="out" filter="fade">
                                      <p:cBhvr>
                                        <p:cTn id="553" dur="500"/>
                                        <p:tgtEl>
                                          <p:spTgt spid="223"/>
                                        </p:tgtEl>
                                      </p:cBhvr>
                                    </p:animEffect>
                                    <p:set>
                                      <p:cBhvr>
                                        <p:cTn id="554" dur="1" fill="hold">
                                          <p:stCondLst>
                                            <p:cond delay="499"/>
                                          </p:stCondLst>
                                        </p:cTn>
                                        <p:tgtEl>
                                          <p:spTgt spid="223"/>
                                        </p:tgtEl>
                                        <p:attrNameLst>
                                          <p:attrName>style.visibility</p:attrName>
                                        </p:attrNameLst>
                                      </p:cBhvr>
                                      <p:to>
                                        <p:strVal val="hidden"/>
                                      </p:to>
                                    </p:set>
                                  </p:childTnLst>
                                </p:cTn>
                              </p:par>
                            </p:childTnLst>
                          </p:cTn>
                        </p:par>
                        <p:par>
                          <p:cTn id="555" fill="hold">
                            <p:stCondLst>
                              <p:cond delay="500"/>
                            </p:stCondLst>
                            <p:childTnLst>
                              <p:par>
                                <p:cTn id="556" presetID="10" presetClass="exit" presetSubtype="0" fill="hold" nodeType="afterEffect">
                                  <p:stCondLst>
                                    <p:cond delay="0"/>
                                  </p:stCondLst>
                                  <p:childTnLst>
                                    <p:animEffect transition="out" filter="fade">
                                      <p:cBhvr>
                                        <p:cTn id="557" dur="500"/>
                                        <p:tgtEl>
                                          <p:spTgt spid="222"/>
                                        </p:tgtEl>
                                      </p:cBhvr>
                                    </p:animEffect>
                                    <p:set>
                                      <p:cBhvr>
                                        <p:cTn id="558" dur="1" fill="hold">
                                          <p:stCondLst>
                                            <p:cond delay="499"/>
                                          </p:stCondLst>
                                        </p:cTn>
                                        <p:tgtEl>
                                          <p:spTgt spid="222"/>
                                        </p:tgtEl>
                                        <p:attrNameLst>
                                          <p:attrName>style.visibility</p:attrName>
                                        </p:attrNameLst>
                                      </p:cBhvr>
                                      <p:to>
                                        <p:strVal val="hidden"/>
                                      </p:to>
                                    </p:set>
                                  </p:childTnLst>
                                </p:cTn>
                              </p:par>
                            </p:childTnLst>
                          </p:cTn>
                        </p:par>
                        <p:par>
                          <p:cTn id="559" fill="hold">
                            <p:stCondLst>
                              <p:cond delay="1000"/>
                            </p:stCondLst>
                            <p:childTnLst>
                              <p:par>
                                <p:cTn id="560" presetID="10" presetClass="exit" presetSubtype="0" fill="hold" grpId="1" nodeType="afterEffect">
                                  <p:stCondLst>
                                    <p:cond delay="0"/>
                                  </p:stCondLst>
                                  <p:childTnLst>
                                    <p:animEffect transition="out" filter="fade">
                                      <p:cBhvr>
                                        <p:cTn id="561" dur="250"/>
                                        <p:tgtEl>
                                          <p:spTgt spid="191"/>
                                        </p:tgtEl>
                                      </p:cBhvr>
                                    </p:animEffect>
                                    <p:set>
                                      <p:cBhvr>
                                        <p:cTn id="562" dur="1" fill="hold">
                                          <p:stCondLst>
                                            <p:cond delay="249"/>
                                          </p:stCondLst>
                                        </p:cTn>
                                        <p:tgtEl>
                                          <p:spTgt spid="191"/>
                                        </p:tgtEl>
                                        <p:attrNameLst>
                                          <p:attrName>style.visibility</p:attrName>
                                        </p:attrNameLst>
                                      </p:cBhvr>
                                      <p:to>
                                        <p:strVal val="hidden"/>
                                      </p:to>
                                    </p:set>
                                  </p:childTnLst>
                                </p:cTn>
                              </p:par>
                            </p:childTnLst>
                          </p:cTn>
                        </p:par>
                        <p:par>
                          <p:cTn id="563" fill="hold">
                            <p:stCondLst>
                              <p:cond delay="1250"/>
                            </p:stCondLst>
                            <p:childTnLst>
                              <p:par>
                                <p:cTn id="564" presetID="10" presetClass="entr" presetSubtype="0" fill="hold" nodeType="afterEffect">
                                  <p:stCondLst>
                                    <p:cond delay="0"/>
                                  </p:stCondLst>
                                  <p:childTnLst>
                                    <p:set>
                                      <p:cBhvr>
                                        <p:cTn id="565" dur="1" fill="hold">
                                          <p:stCondLst>
                                            <p:cond delay="0"/>
                                          </p:stCondLst>
                                        </p:cTn>
                                        <p:tgtEl>
                                          <p:spTgt spid="200"/>
                                        </p:tgtEl>
                                        <p:attrNameLst>
                                          <p:attrName>style.visibility</p:attrName>
                                        </p:attrNameLst>
                                      </p:cBhvr>
                                      <p:to>
                                        <p:strVal val="visible"/>
                                      </p:to>
                                    </p:set>
                                    <p:animEffect transition="in" filter="fade">
                                      <p:cBhvr>
                                        <p:cTn id="566" dur="250"/>
                                        <p:tgtEl>
                                          <p:spTgt spid="200"/>
                                        </p:tgtEl>
                                      </p:cBhvr>
                                    </p:animEffect>
                                  </p:childTnLst>
                                </p:cTn>
                              </p:par>
                            </p:childTnLst>
                          </p:cTn>
                        </p:par>
                        <p:par>
                          <p:cTn id="567" fill="hold">
                            <p:stCondLst>
                              <p:cond delay="1500"/>
                            </p:stCondLst>
                            <p:childTnLst>
                              <p:par>
                                <p:cTn id="568" presetID="10" presetClass="exit" presetSubtype="0" fill="hold" grpId="1" nodeType="afterEffect">
                                  <p:stCondLst>
                                    <p:cond delay="0"/>
                                  </p:stCondLst>
                                  <p:childTnLst>
                                    <p:animEffect transition="out" filter="fade">
                                      <p:cBhvr>
                                        <p:cTn id="569" dur="250"/>
                                        <p:tgtEl>
                                          <p:spTgt spid="192"/>
                                        </p:tgtEl>
                                      </p:cBhvr>
                                    </p:animEffect>
                                    <p:set>
                                      <p:cBhvr>
                                        <p:cTn id="570" dur="1" fill="hold">
                                          <p:stCondLst>
                                            <p:cond delay="249"/>
                                          </p:stCondLst>
                                        </p:cTn>
                                        <p:tgtEl>
                                          <p:spTgt spid="192"/>
                                        </p:tgtEl>
                                        <p:attrNameLst>
                                          <p:attrName>style.visibility</p:attrName>
                                        </p:attrNameLst>
                                      </p:cBhvr>
                                      <p:to>
                                        <p:strVal val="hidden"/>
                                      </p:to>
                                    </p:set>
                                  </p:childTnLst>
                                </p:cTn>
                              </p:par>
                            </p:childTnLst>
                          </p:cTn>
                        </p:par>
                        <p:par>
                          <p:cTn id="571" fill="hold">
                            <p:stCondLst>
                              <p:cond delay="1750"/>
                            </p:stCondLst>
                            <p:childTnLst>
                              <p:par>
                                <p:cTn id="572" presetID="10" presetClass="entr" presetSubtype="0" fill="hold" nodeType="afterEffect">
                                  <p:stCondLst>
                                    <p:cond delay="0"/>
                                  </p:stCondLst>
                                  <p:childTnLst>
                                    <p:set>
                                      <p:cBhvr>
                                        <p:cTn id="573" dur="1" fill="hold">
                                          <p:stCondLst>
                                            <p:cond delay="0"/>
                                          </p:stCondLst>
                                        </p:cTn>
                                        <p:tgtEl>
                                          <p:spTgt spid="201"/>
                                        </p:tgtEl>
                                        <p:attrNameLst>
                                          <p:attrName>style.visibility</p:attrName>
                                        </p:attrNameLst>
                                      </p:cBhvr>
                                      <p:to>
                                        <p:strVal val="visible"/>
                                      </p:to>
                                    </p:set>
                                    <p:animEffect transition="in" filter="fade">
                                      <p:cBhvr>
                                        <p:cTn id="574" dur="250"/>
                                        <p:tgtEl>
                                          <p:spTgt spid="201"/>
                                        </p:tgtEl>
                                      </p:cBhvr>
                                    </p:animEffect>
                                  </p:childTnLst>
                                </p:cTn>
                              </p:par>
                            </p:childTnLst>
                          </p:cTn>
                        </p:par>
                        <p:par>
                          <p:cTn id="575" fill="hold">
                            <p:stCondLst>
                              <p:cond delay="2000"/>
                            </p:stCondLst>
                            <p:childTnLst>
                              <p:par>
                                <p:cTn id="576" presetID="10" presetClass="exit" presetSubtype="0" fill="hold" grpId="1" nodeType="afterEffect">
                                  <p:stCondLst>
                                    <p:cond delay="0"/>
                                  </p:stCondLst>
                                  <p:childTnLst>
                                    <p:animEffect transition="out" filter="fade">
                                      <p:cBhvr>
                                        <p:cTn id="577" dur="250"/>
                                        <p:tgtEl>
                                          <p:spTgt spid="193"/>
                                        </p:tgtEl>
                                      </p:cBhvr>
                                    </p:animEffect>
                                    <p:set>
                                      <p:cBhvr>
                                        <p:cTn id="578" dur="1" fill="hold">
                                          <p:stCondLst>
                                            <p:cond delay="249"/>
                                          </p:stCondLst>
                                        </p:cTn>
                                        <p:tgtEl>
                                          <p:spTgt spid="193"/>
                                        </p:tgtEl>
                                        <p:attrNameLst>
                                          <p:attrName>style.visibility</p:attrName>
                                        </p:attrNameLst>
                                      </p:cBhvr>
                                      <p:to>
                                        <p:strVal val="hidden"/>
                                      </p:to>
                                    </p:set>
                                  </p:childTnLst>
                                </p:cTn>
                              </p:par>
                            </p:childTnLst>
                          </p:cTn>
                        </p:par>
                        <p:par>
                          <p:cTn id="579" fill="hold">
                            <p:stCondLst>
                              <p:cond delay="2250"/>
                            </p:stCondLst>
                            <p:childTnLst>
                              <p:par>
                                <p:cTn id="580" presetID="10" presetClass="entr" presetSubtype="0" fill="hold" nodeType="afterEffect">
                                  <p:stCondLst>
                                    <p:cond delay="0"/>
                                  </p:stCondLst>
                                  <p:childTnLst>
                                    <p:set>
                                      <p:cBhvr>
                                        <p:cTn id="581" dur="1" fill="hold">
                                          <p:stCondLst>
                                            <p:cond delay="0"/>
                                          </p:stCondLst>
                                        </p:cTn>
                                        <p:tgtEl>
                                          <p:spTgt spid="202"/>
                                        </p:tgtEl>
                                        <p:attrNameLst>
                                          <p:attrName>style.visibility</p:attrName>
                                        </p:attrNameLst>
                                      </p:cBhvr>
                                      <p:to>
                                        <p:strVal val="visible"/>
                                      </p:to>
                                    </p:set>
                                    <p:animEffect transition="in" filter="fade">
                                      <p:cBhvr>
                                        <p:cTn id="582" dur="250"/>
                                        <p:tgtEl>
                                          <p:spTgt spid="202"/>
                                        </p:tgtEl>
                                      </p:cBhvr>
                                    </p:animEffect>
                                  </p:childTnLst>
                                </p:cTn>
                              </p:par>
                            </p:childTnLst>
                          </p:cTn>
                        </p:par>
                        <p:par>
                          <p:cTn id="583" fill="hold">
                            <p:stCondLst>
                              <p:cond delay="2500"/>
                            </p:stCondLst>
                            <p:childTnLst>
                              <p:par>
                                <p:cTn id="584" presetID="10" presetClass="exit" presetSubtype="0" fill="hold" grpId="1" nodeType="afterEffect">
                                  <p:stCondLst>
                                    <p:cond delay="0"/>
                                  </p:stCondLst>
                                  <p:childTnLst>
                                    <p:animEffect transition="out" filter="fade">
                                      <p:cBhvr>
                                        <p:cTn id="585" dur="250"/>
                                        <p:tgtEl>
                                          <p:spTgt spid="196"/>
                                        </p:tgtEl>
                                      </p:cBhvr>
                                    </p:animEffect>
                                    <p:set>
                                      <p:cBhvr>
                                        <p:cTn id="586" dur="1" fill="hold">
                                          <p:stCondLst>
                                            <p:cond delay="249"/>
                                          </p:stCondLst>
                                        </p:cTn>
                                        <p:tgtEl>
                                          <p:spTgt spid="196"/>
                                        </p:tgtEl>
                                        <p:attrNameLst>
                                          <p:attrName>style.visibility</p:attrName>
                                        </p:attrNameLst>
                                      </p:cBhvr>
                                      <p:to>
                                        <p:strVal val="hidden"/>
                                      </p:to>
                                    </p:set>
                                  </p:childTnLst>
                                </p:cTn>
                              </p:par>
                            </p:childTnLst>
                          </p:cTn>
                        </p:par>
                        <p:par>
                          <p:cTn id="587" fill="hold">
                            <p:stCondLst>
                              <p:cond delay="2750"/>
                            </p:stCondLst>
                            <p:childTnLst>
                              <p:par>
                                <p:cTn id="588" presetID="10" presetClass="entr" presetSubtype="0" fill="hold" nodeType="afterEffect">
                                  <p:stCondLst>
                                    <p:cond delay="0"/>
                                  </p:stCondLst>
                                  <p:childTnLst>
                                    <p:set>
                                      <p:cBhvr>
                                        <p:cTn id="589" dur="1" fill="hold">
                                          <p:stCondLst>
                                            <p:cond delay="0"/>
                                          </p:stCondLst>
                                        </p:cTn>
                                        <p:tgtEl>
                                          <p:spTgt spid="203"/>
                                        </p:tgtEl>
                                        <p:attrNameLst>
                                          <p:attrName>style.visibility</p:attrName>
                                        </p:attrNameLst>
                                      </p:cBhvr>
                                      <p:to>
                                        <p:strVal val="visible"/>
                                      </p:to>
                                    </p:set>
                                    <p:animEffect transition="in" filter="fade">
                                      <p:cBhvr>
                                        <p:cTn id="590" dur="250"/>
                                        <p:tgtEl>
                                          <p:spTgt spid="203"/>
                                        </p:tgtEl>
                                      </p:cBhvr>
                                    </p:animEffect>
                                  </p:childTnLst>
                                </p:cTn>
                              </p:par>
                            </p:childTnLst>
                          </p:cTn>
                        </p:par>
                        <p:par>
                          <p:cTn id="591" fill="hold">
                            <p:stCondLst>
                              <p:cond delay="3000"/>
                            </p:stCondLst>
                            <p:childTnLst>
                              <p:par>
                                <p:cTn id="592" presetID="10" presetClass="exit" presetSubtype="0" fill="hold" grpId="1" nodeType="afterEffect">
                                  <p:stCondLst>
                                    <p:cond delay="0"/>
                                  </p:stCondLst>
                                  <p:childTnLst>
                                    <p:animEffect transition="out" filter="fade">
                                      <p:cBhvr>
                                        <p:cTn id="593" dur="250"/>
                                        <p:tgtEl>
                                          <p:spTgt spid="194"/>
                                        </p:tgtEl>
                                      </p:cBhvr>
                                    </p:animEffect>
                                    <p:set>
                                      <p:cBhvr>
                                        <p:cTn id="594" dur="1" fill="hold">
                                          <p:stCondLst>
                                            <p:cond delay="249"/>
                                          </p:stCondLst>
                                        </p:cTn>
                                        <p:tgtEl>
                                          <p:spTgt spid="194"/>
                                        </p:tgtEl>
                                        <p:attrNameLst>
                                          <p:attrName>style.visibility</p:attrName>
                                        </p:attrNameLst>
                                      </p:cBhvr>
                                      <p:to>
                                        <p:strVal val="hidden"/>
                                      </p:to>
                                    </p:set>
                                  </p:childTnLst>
                                </p:cTn>
                              </p:par>
                            </p:childTnLst>
                          </p:cTn>
                        </p:par>
                        <p:par>
                          <p:cTn id="595" fill="hold">
                            <p:stCondLst>
                              <p:cond delay="3250"/>
                            </p:stCondLst>
                            <p:childTnLst>
                              <p:par>
                                <p:cTn id="596" presetID="10" presetClass="entr" presetSubtype="0" fill="hold" nodeType="afterEffect">
                                  <p:stCondLst>
                                    <p:cond delay="0"/>
                                  </p:stCondLst>
                                  <p:childTnLst>
                                    <p:set>
                                      <p:cBhvr>
                                        <p:cTn id="597" dur="1" fill="hold">
                                          <p:stCondLst>
                                            <p:cond delay="0"/>
                                          </p:stCondLst>
                                        </p:cTn>
                                        <p:tgtEl>
                                          <p:spTgt spid="204"/>
                                        </p:tgtEl>
                                        <p:attrNameLst>
                                          <p:attrName>style.visibility</p:attrName>
                                        </p:attrNameLst>
                                      </p:cBhvr>
                                      <p:to>
                                        <p:strVal val="visible"/>
                                      </p:to>
                                    </p:set>
                                    <p:animEffect transition="in" filter="fade">
                                      <p:cBhvr>
                                        <p:cTn id="598" dur="250"/>
                                        <p:tgtEl>
                                          <p:spTgt spid="204"/>
                                        </p:tgtEl>
                                      </p:cBhvr>
                                    </p:animEffect>
                                  </p:childTnLst>
                                </p:cTn>
                              </p:par>
                            </p:childTnLst>
                          </p:cTn>
                        </p:par>
                        <p:par>
                          <p:cTn id="599" fill="hold">
                            <p:stCondLst>
                              <p:cond delay="3500"/>
                            </p:stCondLst>
                            <p:childTnLst>
                              <p:par>
                                <p:cTn id="600" presetID="10" presetClass="exit" presetSubtype="0" fill="hold" grpId="1" nodeType="afterEffect">
                                  <p:stCondLst>
                                    <p:cond delay="0"/>
                                  </p:stCondLst>
                                  <p:childTnLst>
                                    <p:animEffect transition="out" filter="fade">
                                      <p:cBhvr>
                                        <p:cTn id="601" dur="250"/>
                                        <p:tgtEl>
                                          <p:spTgt spid="195"/>
                                        </p:tgtEl>
                                      </p:cBhvr>
                                    </p:animEffect>
                                    <p:set>
                                      <p:cBhvr>
                                        <p:cTn id="602" dur="1" fill="hold">
                                          <p:stCondLst>
                                            <p:cond delay="249"/>
                                          </p:stCondLst>
                                        </p:cTn>
                                        <p:tgtEl>
                                          <p:spTgt spid="195"/>
                                        </p:tgtEl>
                                        <p:attrNameLst>
                                          <p:attrName>style.visibility</p:attrName>
                                        </p:attrNameLst>
                                      </p:cBhvr>
                                      <p:to>
                                        <p:strVal val="hidden"/>
                                      </p:to>
                                    </p:set>
                                  </p:childTnLst>
                                </p:cTn>
                              </p:par>
                            </p:childTnLst>
                          </p:cTn>
                        </p:par>
                        <p:par>
                          <p:cTn id="603" fill="hold">
                            <p:stCondLst>
                              <p:cond delay="3750"/>
                            </p:stCondLst>
                            <p:childTnLst>
                              <p:par>
                                <p:cTn id="604" presetID="10" presetClass="entr" presetSubtype="0" fill="hold" nodeType="afterEffect">
                                  <p:stCondLst>
                                    <p:cond delay="0"/>
                                  </p:stCondLst>
                                  <p:childTnLst>
                                    <p:set>
                                      <p:cBhvr>
                                        <p:cTn id="605" dur="1" fill="hold">
                                          <p:stCondLst>
                                            <p:cond delay="0"/>
                                          </p:stCondLst>
                                        </p:cTn>
                                        <p:tgtEl>
                                          <p:spTgt spid="205"/>
                                        </p:tgtEl>
                                        <p:attrNameLst>
                                          <p:attrName>style.visibility</p:attrName>
                                        </p:attrNameLst>
                                      </p:cBhvr>
                                      <p:to>
                                        <p:strVal val="visible"/>
                                      </p:to>
                                    </p:set>
                                    <p:animEffect transition="in" filter="fade">
                                      <p:cBhvr>
                                        <p:cTn id="606" dur="250"/>
                                        <p:tgtEl>
                                          <p:spTgt spid="205"/>
                                        </p:tgtEl>
                                      </p:cBhvr>
                                    </p:animEffect>
                                  </p:childTnLst>
                                </p:cTn>
                              </p:par>
                            </p:childTnLst>
                          </p:cTn>
                        </p:par>
                        <p:par>
                          <p:cTn id="607" fill="hold">
                            <p:stCondLst>
                              <p:cond delay="4000"/>
                            </p:stCondLst>
                            <p:childTnLst>
                              <p:par>
                                <p:cTn id="608" presetID="10" presetClass="exit" presetSubtype="0" fill="hold" grpId="1" nodeType="afterEffect">
                                  <p:stCondLst>
                                    <p:cond delay="0"/>
                                  </p:stCondLst>
                                  <p:childTnLst>
                                    <p:animEffect transition="out" filter="fade">
                                      <p:cBhvr>
                                        <p:cTn id="609" dur="250"/>
                                        <p:tgtEl>
                                          <p:spTgt spid="197"/>
                                        </p:tgtEl>
                                      </p:cBhvr>
                                    </p:animEffect>
                                    <p:set>
                                      <p:cBhvr>
                                        <p:cTn id="610" dur="1" fill="hold">
                                          <p:stCondLst>
                                            <p:cond delay="249"/>
                                          </p:stCondLst>
                                        </p:cTn>
                                        <p:tgtEl>
                                          <p:spTgt spid="197"/>
                                        </p:tgtEl>
                                        <p:attrNameLst>
                                          <p:attrName>style.visibility</p:attrName>
                                        </p:attrNameLst>
                                      </p:cBhvr>
                                      <p:to>
                                        <p:strVal val="hidden"/>
                                      </p:to>
                                    </p:set>
                                  </p:childTnLst>
                                </p:cTn>
                              </p:par>
                            </p:childTnLst>
                          </p:cTn>
                        </p:par>
                        <p:par>
                          <p:cTn id="611" fill="hold">
                            <p:stCondLst>
                              <p:cond delay="4250"/>
                            </p:stCondLst>
                            <p:childTnLst>
                              <p:par>
                                <p:cTn id="612" presetID="10" presetClass="entr" presetSubtype="0" fill="hold" nodeType="afterEffect">
                                  <p:stCondLst>
                                    <p:cond delay="0"/>
                                  </p:stCondLst>
                                  <p:childTnLst>
                                    <p:set>
                                      <p:cBhvr>
                                        <p:cTn id="613" dur="1" fill="hold">
                                          <p:stCondLst>
                                            <p:cond delay="0"/>
                                          </p:stCondLst>
                                        </p:cTn>
                                        <p:tgtEl>
                                          <p:spTgt spid="206"/>
                                        </p:tgtEl>
                                        <p:attrNameLst>
                                          <p:attrName>style.visibility</p:attrName>
                                        </p:attrNameLst>
                                      </p:cBhvr>
                                      <p:to>
                                        <p:strVal val="visible"/>
                                      </p:to>
                                    </p:set>
                                    <p:animEffect transition="in" filter="fade">
                                      <p:cBhvr>
                                        <p:cTn id="614" dur="250"/>
                                        <p:tgtEl>
                                          <p:spTgt spid="206"/>
                                        </p:tgtEl>
                                      </p:cBhvr>
                                    </p:animEffect>
                                  </p:childTnLst>
                                </p:cTn>
                              </p:par>
                            </p:childTnLst>
                          </p:cTn>
                        </p:par>
                        <p:par>
                          <p:cTn id="615" fill="hold">
                            <p:stCondLst>
                              <p:cond delay="4500"/>
                            </p:stCondLst>
                            <p:childTnLst>
                              <p:par>
                                <p:cTn id="616" presetID="10" presetClass="exit" presetSubtype="0" fill="hold" nodeType="afterEffect">
                                  <p:stCondLst>
                                    <p:cond delay="0"/>
                                  </p:stCondLst>
                                  <p:childTnLst>
                                    <p:animEffect transition="out" filter="fade">
                                      <p:cBhvr>
                                        <p:cTn id="617" dur="500"/>
                                        <p:tgtEl>
                                          <p:spTgt spid="225"/>
                                        </p:tgtEl>
                                      </p:cBhvr>
                                    </p:animEffect>
                                    <p:set>
                                      <p:cBhvr>
                                        <p:cTn id="618" dur="1" fill="hold">
                                          <p:stCondLst>
                                            <p:cond delay="499"/>
                                          </p:stCondLst>
                                        </p:cTn>
                                        <p:tgtEl>
                                          <p:spTgt spid="225"/>
                                        </p:tgtEl>
                                        <p:attrNameLst>
                                          <p:attrName>style.visibility</p:attrName>
                                        </p:attrNameLst>
                                      </p:cBhvr>
                                      <p:to>
                                        <p:strVal val="hidden"/>
                                      </p:to>
                                    </p:set>
                                  </p:childTnLst>
                                </p:cTn>
                              </p:par>
                            </p:childTnLst>
                          </p:cTn>
                        </p:par>
                        <p:par>
                          <p:cTn id="619" fill="hold">
                            <p:stCondLst>
                              <p:cond delay="5000"/>
                            </p:stCondLst>
                            <p:childTnLst>
                              <p:par>
                                <p:cTn id="620" presetID="2" presetClass="entr" presetSubtype="4" fill="hold" grpId="0" nodeType="afterEffect">
                                  <p:stCondLst>
                                    <p:cond delay="0"/>
                                  </p:stCondLst>
                                  <p:childTnLst>
                                    <p:set>
                                      <p:cBhvr>
                                        <p:cTn id="621" dur="1" fill="hold">
                                          <p:stCondLst>
                                            <p:cond delay="0"/>
                                          </p:stCondLst>
                                        </p:cTn>
                                        <p:tgtEl>
                                          <p:spTgt spid="242"/>
                                        </p:tgtEl>
                                        <p:attrNameLst>
                                          <p:attrName>style.visibility</p:attrName>
                                        </p:attrNameLst>
                                      </p:cBhvr>
                                      <p:to>
                                        <p:strVal val="visible"/>
                                      </p:to>
                                    </p:set>
                                    <p:anim calcmode="lin" valueType="num">
                                      <p:cBhvr additive="base">
                                        <p:cTn id="622" dur="500" fill="hold"/>
                                        <p:tgtEl>
                                          <p:spTgt spid="242"/>
                                        </p:tgtEl>
                                        <p:attrNameLst>
                                          <p:attrName>ppt_x</p:attrName>
                                        </p:attrNameLst>
                                      </p:cBhvr>
                                      <p:tavLst>
                                        <p:tav tm="0">
                                          <p:val>
                                            <p:strVal val="#ppt_x"/>
                                          </p:val>
                                        </p:tav>
                                        <p:tav tm="100000">
                                          <p:val>
                                            <p:strVal val="#ppt_x"/>
                                          </p:val>
                                        </p:tav>
                                      </p:tavLst>
                                    </p:anim>
                                    <p:anim calcmode="lin" valueType="num">
                                      <p:cBhvr additive="base">
                                        <p:cTn id="623" dur="500" fill="hold"/>
                                        <p:tgtEl>
                                          <p:spTgt spid="2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4"/>
                  </p:tgtEl>
                </p:cond>
              </p:nextCondLst>
            </p:seq>
            <p:seq concurrent="1" nextAc="seek">
              <p:cTn id="624" restart="whenNotActive" fill="hold" evtFilter="cancelBubble" nodeType="interactiveSeq">
                <p:stCondLst>
                  <p:cond evt="onClick" delay="0">
                    <p:tgtEl>
                      <p:spTgt spid="210"/>
                    </p:tgtEl>
                  </p:cond>
                </p:stCondLst>
                <p:endSync evt="end" delay="0">
                  <p:rtn val="all"/>
                </p:endSync>
                <p:childTnLst>
                  <p:par>
                    <p:cTn id="625" fill="hold">
                      <p:stCondLst>
                        <p:cond delay="0"/>
                      </p:stCondLst>
                      <p:childTnLst>
                        <p:par>
                          <p:cTn id="626" fill="hold">
                            <p:stCondLst>
                              <p:cond delay="0"/>
                            </p:stCondLst>
                            <p:childTnLst>
                              <p:par>
                                <p:cTn id="627" presetID="10" presetClass="exit" presetSubtype="0" fill="hold" nodeType="clickEffect">
                                  <p:stCondLst>
                                    <p:cond delay="0"/>
                                  </p:stCondLst>
                                  <p:childTnLst>
                                    <p:animEffect transition="out" filter="fade">
                                      <p:cBhvr>
                                        <p:cTn id="628" dur="500"/>
                                        <p:tgtEl>
                                          <p:spTgt spid="210"/>
                                        </p:tgtEl>
                                      </p:cBhvr>
                                    </p:animEffect>
                                    <p:set>
                                      <p:cBhvr>
                                        <p:cTn id="629" dur="1" fill="hold">
                                          <p:stCondLst>
                                            <p:cond delay="4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10"/>
                  </p:tgtEl>
                </p:cond>
              </p:nextCondLst>
            </p:seq>
            <p:seq concurrent="1" nextAc="seek">
              <p:cTn id="630" restart="whenNotActive" fill="hold" evtFilter="cancelBubble" nodeType="interactiveSeq">
                <p:stCondLst>
                  <p:cond evt="onClick" delay="0">
                    <p:tgtEl>
                      <p:spTgt spid="211"/>
                    </p:tgtEl>
                  </p:cond>
                </p:stCondLst>
                <p:endSync evt="end" delay="0">
                  <p:rtn val="all"/>
                </p:endSync>
                <p:childTnLst>
                  <p:par>
                    <p:cTn id="631" fill="hold">
                      <p:stCondLst>
                        <p:cond delay="0"/>
                      </p:stCondLst>
                      <p:childTnLst>
                        <p:par>
                          <p:cTn id="632" fill="hold">
                            <p:stCondLst>
                              <p:cond delay="0"/>
                            </p:stCondLst>
                            <p:childTnLst>
                              <p:par>
                                <p:cTn id="633" presetID="10" presetClass="exit" presetSubtype="0" fill="hold" nodeType="clickEffect">
                                  <p:stCondLst>
                                    <p:cond delay="0"/>
                                  </p:stCondLst>
                                  <p:childTnLst>
                                    <p:animEffect transition="out" filter="fade">
                                      <p:cBhvr>
                                        <p:cTn id="634" dur="500"/>
                                        <p:tgtEl>
                                          <p:spTgt spid="211"/>
                                        </p:tgtEl>
                                      </p:cBhvr>
                                    </p:animEffect>
                                    <p:set>
                                      <p:cBhvr>
                                        <p:cTn id="635" dur="1" fill="hold">
                                          <p:stCondLst>
                                            <p:cond delay="499"/>
                                          </p:stCondLst>
                                        </p:cTn>
                                        <p:tgtEl>
                                          <p:spTgt spid="211"/>
                                        </p:tgtEl>
                                        <p:attrNameLst>
                                          <p:attrName>style.visibility</p:attrName>
                                        </p:attrNameLst>
                                      </p:cBhvr>
                                      <p:to>
                                        <p:strVal val="hidden"/>
                                      </p:to>
                                    </p:set>
                                  </p:childTnLst>
                                </p:cTn>
                              </p:par>
                            </p:childTnLst>
                          </p:cTn>
                        </p:par>
                      </p:childTnLst>
                    </p:cTn>
                  </p:par>
                </p:childTnLst>
              </p:cTn>
              <p:nextCondLst>
                <p:cond evt="onClick" delay="0">
                  <p:tgtEl>
                    <p:spTgt spid="211"/>
                  </p:tgtEl>
                </p:cond>
              </p:nextCondLst>
            </p:seq>
            <p:seq concurrent="1" nextAc="seek">
              <p:cTn id="636" restart="whenNotActive" fill="hold" evtFilter="cancelBubble" nodeType="interactiveSeq">
                <p:stCondLst>
                  <p:cond evt="onClick" delay="0">
                    <p:tgtEl>
                      <p:spTgt spid="213"/>
                    </p:tgtEl>
                  </p:cond>
                </p:stCondLst>
                <p:endSync evt="end" delay="0">
                  <p:rtn val="all"/>
                </p:endSync>
                <p:childTnLst>
                  <p:par>
                    <p:cTn id="637" fill="hold">
                      <p:stCondLst>
                        <p:cond delay="0"/>
                      </p:stCondLst>
                      <p:childTnLst>
                        <p:par>
                          <p:cTn id="638" fill="hold">
                            <p:stCondLst>
                              <p:cond delay="0"/>
                            </p:stCondLst>
                            <p:childTnLst>
                              <p:par>
                                <p:cTn id="639" presetID="10" presetClass="exit" presetSubtype="0" fill="hold" nodeType="clickEffect">
                                  <p:stCondLst>
                                    <p:cond delay="0"/>
                                  </p:stCondLst>
                                  <p:childTnLst>
                                    <p:animEffect transition="out" filter="fade">
                                      <p:cBhvr>
                                        <p:cTn id="640" dur="500"/>
                                        <p:tgtEl>
                                          <p:spTgt spid="213"/>
                                        </p:tgtEl>
                                      </p:cBhvr>
                                    </p:animEffect>
                                    <p:set>
                                      <p:cBhvr>
                                        <p:cTn id="641" dur="1" fill="hold">
                                          <p:stCondLst>
                                            <p:cond delay="499"/>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13"/>
                  </p:tgtEl>
                </p:cond>
              </p:nextCondLst>
            </p:seq>
            <p:seq concurrent="1" nextAc="seek">
              <p:cTn id="642" restart="whenNotActive" fill="hold" evtFilter="cancelBubble" nodeType="interactiveSeq">
                <p:stCondLst>
                  <p:cond evt="onClick" delay="0">
                    <p:tgtEl>
                      <p:spTgt spid="214"/>
                    </p:tgtEl>
                  </p:cond>
                </p:stCondLst>
                <p:endSync evt="end" delay="0">
                  <p:rtn val="all"/>
                </p:endSync>
                <p:childTnLst>
                  <p:par>
                    <p:cTn id="643" fill="hold">
                      <p:stCondLst>
                        <p:cond delay="0"/>
                      </p:stCondLst>
                      <p:childTnLst>
                        <p:par>
                          <p:cTn id="644" fill="hold">
                            <p:stCondLst>
                              <p:cond delay="0"/>
                            </p:stCondLst>
                            <p:childTnLst>
                              <p:par>
                                <p:cTn id="645" presetID="10" presetClass="exit" presetSubtype="0" fill="hold" nodeType="clickEffect">
                                  <p:stCondLst>
                                    <p:cond delay="0"/>
                                  </p:stCondLst>
                                  <p:childTnLst>
                                    <p:animEffect transition="out" filter="fade">
                                      <p:cBhvr>
                                        <p:cTn id="646" dur="500"/>
                                        <p:tgtEl>
                                          <p:spTgt spid="214"/>
                                        </p:tgtEl>
                                      </p:cBhvr>
                                    </p:animEffect>
                                    <p:set>
                                      <p:cBhvr>
                                        <p:cTn id="647" dur="1" fill="hold">
                                          <p:stCondLst>
                                            <p:cond delay="4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648" restart="whenNotActive" fill="hold" evtFilter="cancelBubble" nodeType="interactiveSeq">
                <p:stCondLst>
                  <p:cond evt="onClick" delay="0">
                    <p:tgtEl>
                      <p:spTgt spid="216"/>
                    </p:tgtEl>
                  </p:cond>
                </p:stCondLst>
                <p:endSync evt="end" delay="0">
                  <p:rtn val="all"/>
                </p:endSync>
                <p:childTnLst>
                  <p:par>
                    <p:cTn id="649" fill="hold">
                      <p:stCondLst>
                        <p:cond delay="0"/>
                      </p:stCondLst>
                      <p:childTnLst>
                        <p:par>
                          <p:cTn id="650" fill="hold">
                            <p:stCondLst>
                              <p:cond delay="0"/>
                            </p:stCondLst>
                            <p:childTnLst>
                              <p:par>
                                <p:cTn id="651" presetID="10" presetClass="exit" presetSubtype="0" fill="hold" nodeType="clickEffect">
                                  <p:stCondLst>
                                    <p:cond delay="0"/>
                                  </p:stCondLst>
                                  <p:childTnLst>
                                    <p:animEffect transition="out" filter="fade">
                                      <p:cBhvr>
                                        <p:cTn id="652" dur="500"/>
                                        <p:tgtEl>
                                          <p:spTgt spid="216"/>
                                        </p:tgtEl>
                                      </p:cBhvr>
                                    </p:animEffect>
                                    <p:set>
                                      <p:cBhvr>
                                        <p:cTn id="653" dur="1" fill="hold">
                                          <p:stCondLst>
                                            <p:cond delay="499"/>
                                          </p:stCondLst>
                                        </p:cTn>
                                        <p:tgtEl>
                                          <p:spTgt spid="216"/>
                                        </p:tgtEl>
                                        <p:attrNameLst>
                                          <p:attrName>style.visibility</p:attrName>
                                        </p:attrNameLst>
                                      </p:cBhvr>
                                      <p:to>
                                        <p:strVal val="hidden"/>
                                      </p:to>
                                    </p:set>
                                  </p:childTnLst>
                                </p:cTn>
                              </p:par>
                            </p:childTnLst>
                          </p:cTn>
                        </p:par>
                      </p:childTnLst>
                    </p:cTn>
                  </p:par>
                </p:childTnLst>
              </p:cTn>
              <p:nextCondLst>
                <p:cond evt="onClick" delay="0">
                  <p:tgtEl>
                    <p:spTgt spid="216"/>
                  </p:tgtEl>
                </p:cond>
              </p:nextCondLst>
            </p:seq>
            <p:seq concurrent="1" nextAc="seek">
              <p:cTn id="654" restart="whenNotActive" fill="hold" evtFilter="cancelBubble" nodeType="interactiveSeq">
                <p:stCondLst>
                  <p:cond evt="onClick" delay="0">
                    <p:tgtEl>
                      <p:spTgt spid="217"/>
                    </p:tgtEl>
                  </p:cond>
                </p:stCondLst>
                <p:endSync evt="end" delay="0">
                  <p:rtn val="all"/>
                </p:endSync>
                <p:childTnLst>
                  <p:par>
                    <p:cTn id="655" fill="hold">
                      <p:stCondLst>
                        <p:cond delay="0"/>
                      </p:stCondLst>
                      <p:childTnLst>
                        <p:par>
                          <p:cTn id="656" fill="hold">
                            <p:stCondLst>
                              <p:cond delay="0"/>
                            </p:stCondLst>
                            <p:childTnLst>
                              <p:par>
                                <p:cTn id="657" presetID="10" presetClass="exit" presetSubtype="0" fill="hold" nodeType="clickEffect">
                                  <p:stCondLst>
                                    <p:cond delay="0"/>
                                  </p:stCondLst>
                                  <p:childTnLst>
                                    <p:animEffect transition="out" filter="fade">
                                      <p:cBhvr>
                                        <p:cTn id="658" dur="500"/>
                                        <p:tgtEl>
                                          <p:spTgt spid="217"/>
                                        </p:tgtEl>
                                      </p:cBhvr>
                                    </p:animEffect>
                                    <p:set>
                                      <p:cBhvr>
                                        <p:cTn id="659" dur="1" fill="hold">
                                          <p:stCondLst>
                                            <p:cond delay="499"/>
                                          </p:stCondLst>
                                        </p:cTn>
                                        <p:tgtEl>
                                          <p:spTgt spid="217"/>
                                        </p:tgtEl>
                                        <p:attrNameLst>
                                          <p:attrName>style.visibility</p:attrName>
                                        </p:attrNameLst>
                                      </p:cBhvr>
                                      <p:to>
                                        <p:strVal val="hidden"/>
                                      </p:to>
                                    </p:set>
                                  </p:childTnLst>
                                </p:cTn>
                              </p:par>
                            </p:childTnLst>
                          </p:cTn>
                        </p:par>
                      </p:childTnLst>
                    </p:cTn>
                  </p:par>
                </p:childTnLst>
              </p:cTn>
              <p:nextCondLst>
                <p:cond evt="onClick" delay="0">
                  <p:tgtEl>
                    <p:spTgt spid="217"/>
                  </p:tgtEl>
                </p:cond>
              </p:nextCondLst>
            </p:seq>
            <p:seq concurrent="1" nextAc="seek">
              <p:cTn id="660" restart="whenNotActive" fill="hold" evtFilter="cancelBubble" nodeType="interactiveSeq">
                <p:stCondLst>
                  <p:cond evt="onClick" delay="0">
                    <p:tgtEl>
                      <p:spTgt spid="219"/>
                    </p:tgtEl>
                  </p:cond>
                </p:stCondLst>
                <p:endSync evt="end" delay="0">
                  <p:rtn val="all"/>
                </p:endSync>
                <p:childTnLst>
                  <p:par>
                    <p:cTn id="661" fill="hold">
                      <p:stCondLst>
                        <p:cond delay="0"/>
                      </p:stCondLst>
                      <p:childTnLst>
                        <p:par>
                          <p:cTn id="662" fill="hold">
                            <p:stCondLst>
                              <p:cond delay="0"/>
                            </p:stCondLst>
                            <p:childTnLst>
                              <p:par>
                                <p:cTn id="663" presetID="10" presetClass="exit" presetSubtype="0" fill="hold" nodeType="clickEffect">
                                  <p:stCondLst>
                                    <p:cond delay="0"/>
                                  </p:stCondLst>
                                  <p:childTnLst>
                                    <p:animEffect transition="out" filter="fade">
                                      <p:cBhvr>
                                        <p:cTn id="664" dur="500"/>
                                        <p:tgtEl>
                                          <p:spTgt spid="219"/>
                                        </p:tgtEl>
                                      </p:cBhvr>
                                    </p:animEffect>
                                    <p:set>
                                      <p:cBhvr>
                                        <p:cTn id="665" dur="1" fill="hold">
                                          <p:stCondLst>
                                            <p:cond delay="499"/>
                                          </p:stCondLst>
                                        </p:cTn>
                                        <p:tgtEl>
                                          <p:spTgt spid="219"/>
                                        </p:tgtEl>
                                        <p:attrNameLst>
                                          <p:attrName>style.visibility</p:attrName>
                                        </p:attrNameLst>
                                      </p:cBhvr>
                                      <p:to>
                                        <p:strVal val="hidden"/>
                                      </p:to>
                                    </p:set>
                                  </p:childTnLst>
                                </p:cTn>
                              </p:par>
                            </p:childTnLst>
                          </p:cTn>
                        </p:par>
                      </p:childTnLst>
                    </p:cTn>
                  </p:par>
                </p:childTnLst>
              </p:cTn>
              <p:nextCondLst>
                <p:cond evt="onClick" delay="0">
                  <p:tgtEl>
                    <p:spTgt spid="219"/>
                  </p:tgtEl>
                </p:cond>
              </p:nextCondLst>
            </p:seq>
            <p:seq concurrent="1" nextAc="seek">
              <p:cTn id="666" restart="whenNotActive" fill="hold" evtFilter="cancelBubble" nodeType="interactiveSeq">
                <p:stCondLst>
                  <p:cond evt="onClick" delay="0">
                    <p:tgtEl>
                      <p:spTgt spid="220"/>
                    </p:tgtEl>
                  </p:cond>
                </p:stCondLst>
                <p:endSync evt="end" delay="0">
                  <p:rtn val="all"/>
                </p:endSync>
                <p:childTnLst>
                  <p:par>
                    <p:cTn id="667" fill="hold">
                      <p:stCondLst>
                        <p:cond delay="0"/>
                      </p:stCondLst>
                      <p:childTnLst>
                        <p:par>
                          <p:cTn id="668" fill="hold">
                            <p:stCondLst>
                              <p:cond delay="0"/>
                            </p:stCondLst>
                            <p:childTnLst>
                              <p:par>
                                <p:cTn id="669" presetID="10" presetClass="exit" presetSubtype="0" fill="hold" nodeType="clickEffect">
                                  <p:stCondLst>
                                    <p:cond delay="0"/>
                                  </p:stCondLst>
                                  <p:childTnLst>
                                    <p:animEffect transition="out" filter="fade">
                                      <p:cBhvr>
                                        <p:cTn id="670" dur="500"/>
                                        <p:tgtEl>
                                          <p:spTgt spid="220"/>
                                        </p:tgtEl>
                                      </p:cBhvr>
                                    </p:animEffect>
                                    <p:set>
                                      <p:cBhvr>
                                        <p:cTn id="671" dur="1" fill="hold">
                                          <p:stCondLst>
                                            <p:cond delay="499"/>
                                          </p:stCondLst>
                                        </p:cTn>
                                        <p:tgtEl>
                                          <p:spTgt spid="220"/>
                                        </p:tgtEl>
                                        <p:attrNameLst>
                                          <p:attrName>style.visibility</p:attrName>
                                        </p:attrNameLst>
                                      </p:cBhvr>
                                      <p:to>
                                        <p:strVal val="hidden"/>
                                      </p:to>
                                    </p:set>
                                  </p:childTnLst>
                                </p:cTn>
                              </p:par>
                            </p:childTnLst>
                          </p:cTn>
                        </p:par>
                      </p:childTnLst>
                    </p:cTn>
                  </p:par>
                </p:childTnLst>
              </p:cTn>
              <p:nextCondLst>
                <p:cond evt="onClick" delay="0">
                  <p:tgtEl>
                    <p:spTgt spid="220"/>
                  </p:tgtEl>
                </p:cond>
              </p:nextCondLst>
            </p:seq>
            <p:seq concurrent="1" nextAc="seek">
              <p:cTn id="672" restart="whenNotActive" fill="hold" evtFilter="cancelBubble" nodeType="interactiveSeq">
                <p:stCondLst>
                  <p:cond evt="onClick" delay="0">
                    <p:tgtEl>
                      <p:spTgt spid="224"/>
                    </p:tgtEl>
                  </p:cond>
                </p:stCondLst>
                <p:endSync evt="end" delay="0">
                  <p:rtn val="all"/>
                </p:endSync>
                <p:childTnLst>
                  <p:par>
                    <p:cTn id="673" fill="hold">
                      <p:stCondLst>
                        <p:cond delay="0"/>
                      </p:stCondLst>
                      <p:childTnLst>
                        <p:par>
                          <p:cTn id="674" fill="hold">
                            <p:stCondLst>
                              <p:cond delay="0"/>
                            </p:stCondLst>
                            <p:childTnLst>
                              <p:par>
                                <p:cTn id="675" presetID="10" presetClass="exit" presetSubtype="0" fill="hold" nodeType="clickEffect">
                                  <p:stCondLst>
                                    <p:cond delay="0"/>
                                  </p:stCondLst>
                                  <p:childTnLst>
                                    <p:animEffect transition="out" filter="fade">
                                      <p:cBhvr>
                                        <p:cTn id="676" dur="500"/>
                                        <p:tgtEl>
                                          <p:spTgt spid="224"/>
                                        </p:tgtEl>
                                      </p:cBhvr>
                                    </p:animEffect>
                                    <p:set>
                                      <p:cBhvr>
                                        <p:cTn id="677" dur="1" fill="hold">
                                          <p:stCondLst>
                                            <p:cond delay="499"/>
                                          </p:stCondLst>
                                        </p:cTn>
                                        <p:tgtEl>
                                          <p:spTgt spid="224"/>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678" restart="whenNotActive" fill="hold" evtFilter="cancelBubble" nodeType="interactiveSeq">
                <p:stCondLst>
                  <p:cond evt="onClick" delay="0">
                    <p:tgtEl>
                      <p:spTgt spid="225"/>
                    </p:tgtEl>
                  </p:cond>
                </p:stCondLst>
                <p:endSync evt="end" delay="0">
                  <p:rtn val="all"/>
                </p:endSync>
                <p:childTnLst>
                  <p:par>
                    <p:cTn id="679" fill="hold">
                      <p:stCondLst>
                        <p:cond delay="0"/>
                      </p:stCondLst>
                      <p:childTnLst>
                        <p:par>
                          <p:cTn id="680" fill="hold">
                            <p:stCondLst>
                              <p:cond delay="0"/>
                            </p:stCondLst>
                            <p:childTnLst>
                              <p:par>
                                <p:cTn id="681" presetID="10" presetClass="exit" presetSubtype="0" fill="hold" nodeType="clickEffect">
                                  <p:stCondLst>
                                    <p:cond delay="0"/>
                                  </p:stCondLst>
                                  <p:childTnLst>
                                    <p:animEffect transition="out" filter="fade">
                                      <p:cBhvr>
                                        <p:cTn id="682" dur="500"/>
                                        <p:tgtEl>
                                          <p:spTgt spid="225"/>
                                        </p:tgtEl>
                                      </p:cBhvr>
                                    </p:animEffect>
                                    <p:set>
                                      <p:cBhvr>
                                        <p:cTn id="683" dur="1" fill="hold">
                                          <p:stCondLst>
                                            <p:cond delay="499"/>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5"/>
                  </p:tgtEl>
                </p:cond>
              </p:nextCondLst>
            </p:seq>
            <p:seq concurrent="1" nextAc="seek">
              <p:cTn id="684" restart="whenNotActive" fill="hold" evtFilter="cancelBubble" nodeType="interactiveSeq">
                <p:stCondLst>
                  <p:cond evt="onClick" delay="0">
                    <p:tgtEl>
                      <p:spTgt spid="226"/>
                    </p:tgtEl>
                  </p:cond>
                </p:stCondLst>
                <p:endSync evt="end" delay="0">
                  <p:rtn val="all"/>
                </p:endSync>
                <p:childTnLst>
                  <p:par>
                    <p:cTn id="685" fill="hold">
                      <p:stCondLst>
                        <p:cond delay="0"/>
                      </p:stCondLst>
                      <p:childTnLst>
                        <p:par>
                          <p:cTn id="686" fill="hold">
                            <p:stCondLst>
                              <p:cond delay="0"/>
                            </p:stCondLst>
                            <p:childTnLst>
                              <p:par>
                                <p:cTn id="687" presetID="10" presetClass="exit" presetSubtype="0" fill="hold" grpId="0" nodeType="clickEffect">
                                  <p:stCondLst>
                                    <p:cond delay="0"/>
                                  </p:stCondLst>
                                  <p:childTnLst>
                                    <p:animEffect transition="out" filter="fade">
                                      <p:cBhvr>
                                        <p:cTn id="688" dur="500"/>
                                        <p:tgtEl>
                                          <p:spTgt spid="226"/>
                                        </p:tgtEl>
                                      </p:cBhvr>
                                    </p:animEffect>
                                    <p:set>
                                      <p:cBhvr>
                                        <p:cTn id="689" dur="1" fill="hold">
                                          <p:stCondLst>
                                            <p:cond delay="499"/>
                                          </p:stCondLst>
                                        </p:cTn>
                                        <p:tgtEl>
                                          <p:spTgt spid="226"/>
                                        </p:tgtEl>
                                        <p:attrNameLst>
                                          <p:attrName>style.visibility</p:attrName>
                                        </p:attrNameLst>
                                      </p:cBhvr>
                                      <p:to>
                                        <p:strVal val="hidden"/>
                                      </p:to>
                                    </p:set>
                                  </p:childTnLst>
                                </p:cTn>
                              </p:par>
                            </p:childTnLst>
                          </p:cTn>
                        </p:par>
                      </p:childTnLst>
                    </p:cTn>
                  </p:par>
                </p:childTnLst>
              </p:cTn>
              <p:nextCondLst>
                <p:cond evt="onClick" delay="0">
                  <p:tgtEl>
                    <p:spTgt spid="226"/>
                  </p:tgtEl>
                </p:cond>
              </p:nextCondLst>
            </p:seq>
            <p:seq concurrent="1" nextAc="seek">
              <p:cTn id="690" restart="whenNotActive" fill="hold" evtFilter="cancelBubble" nodeType="interactiveSeq">
                <p:stCondLst>
                  <p:cond evt="onClick" delay="0">
                    <p:tgtEl>
                      <p:spTgt spid="228"/>
                    </p:tgtEl>
                  </p:cond>
                </p:stCondLst>
                <p:endSync evt="end" delay="0">
                  <p:rtn val="all"/>
                </p:endSync>
                <p:childTnLst>
                  <p:par>
                    <p:cTn id="691" fill="hold">
                      <p:stCondLst>
                        <p:cond delay="0"/>
                      </p:stCondLst>
                      <p:childTnLst>
                        <p:par>
                          <p:cTn id="692" fill="hold">
                            <p:stCondLst>
                              <p:cond delay="0"/>
                            </p:stCondLst>
                            <p:childTnLst>
                              <p:par>
                                <p:cTn id="693" presetID="10" presetClass="exit" presetSubtype="0" fill="hold" grpId="0" nodeType="clickEffect">
                                  <p:stCondLst>
                                    <p:cond delay="0"/>
                                  </p:stCondLst>
                                  <p:childTnLst>
                                    <p:animEffect transition="out" filter="fade">
                                      <p:cBhvr>
                                        <p:cTn id="694" dur="500"/>
                                        <p:tgtEl>
                                          <p:spTgt spid="228"/>
                                        </p:tgtEl>
                                      </p:cBhvr>
                                    </p:animEffect>
                                    <p:set>
                                      <p:cBhvr>
                                        <p:cTn id="695" dur="1" fill="hold">
                                          <p:stCondLst>
                                            <p:cond delay="499"/>
                                          </p:stCondLst>
                                        </p:cTn>
                                        <p:tgtEl>
                                          <p:spTgt spid="228"/>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696" restart="whenNotActive" fill="hold" evtFilter="cancelBubble" nodeType="interactiveSeq">
                <p:stCondLst>
                  <p:cond evt="onClick" delay="0">
                    <p:tgtEl>
                      <p:spTgt spid="229"/>
                    </p:tgtEl>
                  </p:cond>
                </p:stCondLst>
                <p:endSync evt="end" delay="0">
                  <p:rtn val="all"/>
                </p:endSync>
                <p:childTnLst>
                  <p:par>
                    <p:cTn id="697" fill="hold">
                      <p:stCondLst>
                        <p:cond delay="0"/>
                      </p:stCondLst>
                      <p:childTnLst>
                        <p:par>
                          <p:cTn id="698" fill="hold">
                            <p:stCondLst>
                              <p:cond delay="0"/>
                            </p:stCondLst>
                            <p:childTnLst>
                              <p:par>
                                <p:cTn id="699" presetID="10" presetClass="exit" presetSubtype="0" fill="hold" grpId="0" nodeType="clickEffect">
                                  <p:stCondLst>
                                    <p:cond delay="0"/>
                                  </p:stCondLst>
                                  <p:childTnLst>
                                    <p:animEffect transition="out" filter="fade">
                                      <p:cBhvr>
                                        <p:cTn id="700" dur="500"/>
                                        <p:tgtEl>
                                          <p:spTgt spid="229"/>
                                        </p:tgtEl>
                                      </p:cBhvr>
                                    </p:animEffect>
                                    <p:set>
                                      <p:cBhvr>
                                        <p:cTn id="701" dur="1" fill="hold">
                                          <p:stCondLst>
                                            <p:cond delay="499"/>
                                          </p:stCondLst>
                                        </p:cTn>
                                        <p:tgtEl>
                                          <p:spTgt spid="229"/>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702" restart="whenNotActive" fill="hold" evtFilter="cancelBubble" nodeType="interactiveSeq">
                <p:stCondLst>
                  <p:cond evt="onClick" delay="0">
                    <p:tgtEl>
                      <p:spTgt spid="230"/>
                    </p:tgtEl>
                  </p:cond>
                </p:stCondLst>
                <p:endSync evt="end" delay="0">
                  <p:rtn val="all"/>
                </p:endSync>
                <p:childTnLst>
                  <p:par>
                    <p:cTn id="703" fill="hold">
                      <p:stCondLst>
                        <p:cond delay="0"/>
                      </p:stCondLst>
                      <p:childTnLst>
                        <p:par>
                          <p:cTn id="704" fill="hold">
                            <p:stCondLst>
                              <p:cond delay="0"/>
                            </p:stCondLst>
                            <p:childTnLst>
                              <p:par>
                                <p:cTn id="705" presetID="10" presetClass="exit" presetSubtype="0" fill="hold" grpId="0" nodeType="clickEffect">
                                  <p:stCondLst>
                                    <p:cond delay="0"/>
                                  </p:stCondLst>
                                  <p:childTnLst>
                                    <p:animEffect transition="out" filter="fade">
                                      <p:cBhvr>
                                        <p:cTn id="706" dur="500"/>
                                        <p:tgtEl>
                                          <p:spTgt spid="230"/>
                                        </p:tgtEl>
                                      </p:cBhvr>
                                    </p:animEffect>
                                    <p:set>
                                      <p:cBhvr>
                                        <p:cTn id="707" dur="1" fill="hold">
                                          <p:stCondLst>
                                            <p:cond delay="499"/>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708" restart="whenNotActive" fill="hold" evtFilter="cancelBubble" nodeType="interactiveSeq">
                <p:stCondLst>
                  <p:cond evt="onClick" delay="0">
                    <p:tgtEl>
                      <p:spTgt spid="232"/>
                    </p:tgtEl>
                  </p:cond>
                </p:stCondLst>
                <p:endSync evt="end" delay="0">
                  <p:rtn val="all"/>
                </p:endSync>
                <p:childTnLst>
                  <p:par>
                    <p:cTn id="709" fill="hold">
                      <p:stCondLst>
                        <p:cond delay="0"/>
                      </p:stCondLst>
                      <p:childTnLst>
                        <p:par>
                          <p:cTn id="710" fill="hold">
                            <p:stCondLst>
                              <p:cond delay="0"/>
                            </p:stCondLst>
                            <p:childTnLst>
                              <p:par>
                                <p:cTn id="711" presetID="10" presetClass="exit" presetSubtype="0" fill="hold" grpId="0" nodeType="clickEffect">
                                  <p:stCondLst>
                                    <p:cond delay="0"/>
                                  </p:stCondLst>
                                  <p:childTnLst>
                                    <p:animEffect transition="out" filter="fade">
                                      <p:cBhvr>
                                        <p:cTn id="712" dur="500"/>
                                        <p:tgtEl>
                                          <p:spTgt spid="232"/>
                                        </p:tgtEl>
                                      </p:cBhvr>
                                    </p:animEffect>
                                    <p:set>
                                      <p:cBhvr>
                                        <p:cTn id="713" dur="1" fill="hold">
                                          <p:stCondLst>
                                            <p:cond delay="499"/>
                                          </p:stCondLst>
                                        </p:cTn>
                                        <p:tgtEl>
                                          <p:spTgt spid="232"/>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714" restart="whenNotActive" fill="hold" evtFilter="cancelBubble" nodeType="interactiveSeq">
                <p:stCondLst>
                  <p:cond evt="onClick" delay="0">
                    <p:tgtEl>
                      <p:spTgt spid="233"/>
                    </p:tgtEl>
                  </p:cond>
                </p:stCondLst>
                <p:endSync evt="end" delay="0">
                  <p:rtn val="all"/>
                </p:endSync>
                <p:childTnLst>
                  <p:par>
                    <p:cTn id="715" fill="hold">
                      <p:stCondLst>
                        <p:cond delay="0"/>
                      </p:stCondLst>
                      <p:childTnLst>
                        <p:par>
                          <p:cTn id="716" fill="hold">
                            <p:stCondLst>
                              <p:cond delay="0"/>
                            </p:stCondLst>
                            <p:childTnLst>
                              <p:par>
                                <p:cTn id="717" presetID="10" presetClass="exit" presetSubtype="0" fill="hold" grpId="0" nodeType="clickEffect">
                                  <p:stCondLst>
                                    <p:cond delay="0"/>
                                  </p:stCondLst>
                                  <p:childTnLst>
                                    <p:animEffect transition="out" filter="fade">
                                      <p:cBhvr>
                                        <p:cTn id="718" dur="500"/>
                                        <p:tgtEl>
                                          <p:spTgt spid="233"/>
                                        </p:tgtEl>
                                      </p:cBhvr>
                                    </p:animEffect>
                                    <p:set>
                                      <p:cBhvr>
                                        <p:cTn id="719" dur="1" fill="hold">
                                          <p:stCondLst>
                                            <p:cond delay="499"/>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childTnLst>
        </p:cTn>
      </p:par>
    </p:tnLst>
    <p:bldLst>
      <p:bldP spid="30" grpId="0" animBg="1"/>
      <p:bldP spid="17" grpId="0" animBg="1"/>
      <p:bldP spid="13" grpId="0" animBg="1"/>
      <p:bldP spid="19" grpId="0" animBg="1"/>
      <p:bldP spid="20" grpId="0" animBg="1"/>
      <p:bldP spid="22" grpId="0" animBg="1"/>
      <p:bldP spid="23" grpId="0" animBg="1"/>
      <p:bldP spid="24" grpId="0" animBg="1"/>
      <p:bldP spid="26" grpId="0" animBg="1"/>
      <p:bldP spid="27" grpId="0" animBg="1"/>
      <p:bldP spid="29" grpId="0" animBg="1"/>
      <p:bldP spid="31" grpId="0" animBg="1"/>
      <p:bldP spid="32" grpId="0" animBg="1"/>
      <p:bldP spid="33" grpId="0" animBg="1"/>
      <p:bldP spid="34" grpId="0" animBg="1"/>
      <p:bldP spid="35" grpId="0" animBg="1"/>
      <p:bldP spid="36" grpId="0" animBg="1"/>
      <p:bldP spid="37" grpId="0"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21" grpId="0" animBg="1"/>
      <p:bldP spid="28" grpId="0" animBg="1"/>
      <p:bldP spid="16" grpId="0" animBg="1"/>
      <p:bldP spid="135" grpId="0" animBg="1"/>
      <p:bldP spid="135" grpId="1" animBg="1"/>
      <p:bldP spid="150" grpId="0" animBg="1"/>
      <p:bldP spid="150" grpId="1" animBg="1"/>
      <p:bldP spid="170" grpId="0" animBg="1"/>
      <p:bldP spid="171" grpId="0" animBg="1"/>
      <p:bldP spid="172"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207" grpId="0" animBg="1"/>
      <p:bldP spid="208" grpId="0" animBg="1"/>
      <p:bldP spid="209" grpId="0" animBg="1"/>
      <p:bldP spid="212" grpId="0" animBg="1"/>
      <p:bldP spid="212" grpId="1" animBg="1"/>
      <p:bldP spid="218" grpId="0" animBg="1"/>
      <p:bldP spid="218" grpId="1" animBg="1"/>
      <p:bldP spid="226" grpId="0" animBg="1"/>
      <p:bldP spid="228" grpId="0" animBg="1"/>
      <p:bldP spid="229" grpId="0" animBg="1"/>
      <p:bldP spid="230" grpId="0" animBg="1"/>
      <p:bldP spid="232" grpId="0" animBg="1"/>
      <p:bldP spid="233" grpId="0" animBg="1"/>
      <p:bldP spid="241" grpId="0"/>
      <p:bldP spid="2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63" y="1247320"/>
            <a:ext cx="718658" cy="1041651"/>
          </a:xfrm>
          <a:prstGeom prst="rect">
            <a:avLst/>
          </a:prstGeom>
        </p:spPr>
      </p:pic>
    </p:spTree>
    <p:extLst>
      <p:ext uri="{BB962C8B-B14F-4D97-AF65-F5344CB8AC3E}">
        <p14:creationId xmlns:p14="http://schemas.microsoft.com/office/powerpoint/2010/main" val="37112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65" y="1377136"/>
            <a:ext cx="866654" cy="782019"/>
          </a:xfrm>
          <a:prstGeom prst="rect">
            <a:avLst/>
          </a:prstGeom>
        </p:spPr>
      </p:pic>
    </p:spTree>
    <p:extLst>
      <p:ext uri="{BB962C8B-B14F-4D97-AF65-F5344CB8AC3E}">
        <p14:creationId xmlns:p14="http://schemas.microsoft.com/office/powerpoint/2010/main" val="6610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0" r="-10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65" y="1377136"/>
            <a:ext cx="866654" cy="782019"/>
          </a:xfrm>
          <a:prstGeom prst="rect">
            <a:avLst/>
          </a:prstGeom>
        </p:spPr>
      </p:pic>
    </p:spTree>
    <p:extLst>
      <p:ext uri="{BB962C8B-B14F-4D97-AF65-F5344CB8AC3E}">
        <p14:creationId xmlns:p14="http://schemas.microsoft.com/office/powerpoint/2010/main" val="34644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NỘI DUNG TIẾP THEO CỦA BÀI HỌC</a:t>
            </a:r>
          </a:p>
        </p:txBody>
      </p:sp>
    </p:spTree>
    <p:extLst>
      <p:ext uri="{BB962C8B-B14F-4D97-AF65-F5344CB8AC3E}">
        <p14:creationId xmlns:p14="http://schemas.microsoft.com/office/powerpoint/2010/main" val="670273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76200"/>
            <a:ext cx="8636000" cy="2844800"/>
          </a:xfrm>
        </p:spPr>
        <p:txBody>
          <a:bodyPr anchor="t">
            <a:noAutofit/>
          </a:bodyPr>
          <a:lstStyle/>
          <a:p>
            <a:pPr algn="l"/>
            <a:r>
              <a:rPr lang="en-US" sz="1867" b="1">
                <a:ln w="10160">
                  <a:noFill/>
                  <a:prstDash val="solid"/>
                </a:ln>
                <a:solidFill>
                  <a:srgbClr val="002060"/>
                </a:solidFill>
                <a:effectLst>
                  <a:outerShdw blurRad="38100" dist="22860" dir="5400000" algn="tl" rotWithShape="0">
                    <a:srgbClr val="000000">
                      <a:alpha val="30000"/>
                    </a:srgbClr>
                  </a:outerShdw>
                </a:effectLst>
              </a:rPr>
              <a:t>-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Cảm ơn các bạn đã ủng hộ TRỢ GIẢNG</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Đăng ký kênh tạo động lực cho mình ra nhiều trò chơi mới bạn tôi nhé!</a:t>
            </a:r>
            <a:br>
              <a:rPr lang="en-US" sz="1867" b="1">
                <a:ln w="10160">
                  <a:noFill/>
                  <a:prstDash val="solid"/>
                </a:ln>
                <a:solidFill>
                  <a:srgbClr val="002060"/>
                </a:solidFill>
                <a:effectLst>
                  <a:outerShdw blurRad="38100" dist="22860" dir="5400000" algn="tl" rotWithShape="0">
                    <a:srgbClr val="000000">
                      <a:alpha val="30000"/>
                    </a:srgbClr>
                  </a:outerShdw>
                </a:effectLst>
              </a:rPr>
            </a:br>
            <a:br>
              <a:rPr lang="en-US" sz="1867" b="1">
                <a:ln w="10160">
                  <a:noFill/>
                  <a:prstDash val="solid"/>
                </a:ln>
                <a:solidFill>
                  <a:srgbClr val="002060"/>
                </a:solidFill>
                <a:effectLst>
                  <a:outerShdw blurRad="38100" dist="22860" dir="5400000" algn="tl" rotWithShape="0">
                    <a:srgbClr val="000000">
                      <a:alpha val="30000"/>
                    </a:srgbClr>
                  </a:outerShdw>
                </a:effectLst>
              </a:rPr>
            </a:br>
            <a:r>
              <a:rPr lang="en-US" sz="1867" b="1">
                <a:ln w="10160">
                  <a:noFill/>
                  <a:prstDash val="solid"/>
                </a:ln>
                <a:solidFill>
                  <a:srgbClr val="002060"/>
                </a:solidFill>
                <a:effectLst>
                  <a:outerShdw blurRad="38100" dist="22860" dir="5400000" algn="tl" rotWithShape="0">
                    <a:srgbClr val="000000">
                      <a:alpha val="30000"/>
                    </a:srgbClr>
                  </a:outerShdw>
                </a:effectLst>
              </a:rPr>
              <a:t>( Sến xíu : yêu các bạn thật nhiều hihi :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4730" y="2921001"/>
            <a:ext cx="1804871" cy="320264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16" y="2981302"/>
            <a:ext cx="4897353" cy="3142348"/>
          </a:xfrm>
          <a:prstGeom prst="rect">
            <a:avLst/>
          </a:prstGeom>
        </p:spPr>
      </p:pic>
      <p:sp>
        <p:nvSpPr>
          <p:cNvPr id="11" name="Rectangle 10"/>
          <p:cNvSpPr/>
          <p:nvPr/>
        </p:nvSpPr>
        <p:spPr>
          <a:xfrm>
            <a:off x="1063171" y="6100050"/>
            <a:ext cx="3048014" cy="738600"/>
          </a:xfrm>
          <a:prstGeom prst="rect">
            <a:avLst/>
          </a:prstGeom>
          <a:noFill/>
        </p:spPr>
        <p:txBody>
          <a:bodyPr wrap="none" lIns="162560" tIns="81280" rIns="162560" bIns="81280">
            <a:spAutoFit/>
          </a:bodyPr>
          <a:lstStyle/>
          <a:p>
            <a:pPr algn="ctr"/>
            <a:r>
              <a:rPr lang="en-US" sz="3733" b="1">
                <a:ln w="10160">
                  <a:solidFill>
                    <a:schemeClr val="accent5"/>
                  </a:solidFill>
                  <a:prstDash val="solid"/>
                </a:ln>
                <a:solidFill>
                  <a:srgbClr val="FFFFFF"/>
                </a:solidFill>
                <a:effectLst>
                  <a:outerShdw blurRad="38100" dist="22860" dir="5400000" algn="tl" rotWithShape="0">
                    <a:srgbClr val="000000">
                      <a:alpha val="30000"/>
                    </a:srgbClr>
                  </a:outerShdw>
                </a:effectLst>
              </a:rPr>
              <a:t>TỪ MÁY TÍNH</a:t>
            </a:r>
          </a:p>
        </p:txBody>
      </p:sp>
      <p:sp>
        <p:nvSpPr>
          <p:cNvPr id="12" name="Rectangle 11"/>
          <p:cNvSpPr/>
          <p:nvPr/>
        </p:nvSpPr>
        <p:spPr>
          <a:xfrm>
            <a:off x="5433290" y="6123650"/>
            <a:ext cx="3405932" cy="738600"/>
          </a:xfrm>
          <a:prstGeom prst="rect">
            <a:avLst/>
          </a:prstGeom>
          <a:noFill/>
        </p:spPr>
        <p:txBody>
          <a:bodyPr wrap="none" lIns="162560" tIns="81280" rIns="162560" bIns="81280">
            <a:spAutoFit/>
          </a:bodyPr>
          <a:lstStyle/>
          <a:p>
            <a:pPr algn="ctr"/>
            <a:r>
              <a:rPr lang="en-US" sz="3733" b="1">
                <a:ln w="10160">
                  <a:solidFill>
                    <a:schemeClr val="accent5"/>
                  </a:solidFill>
                  <a:prstDash val="solid"/>
                </a:ln>
                <a:solidFill>
                  <a:srgbClr val="FFFFFF"/>
                </a:solidFill>
                <a:effectLst>
                  <a:outerShdw blurRad="38100" dist="22860" dir="5400000" algn="tl" rotWithShape="0">
                    <a:srgbClr val="000000">
                      <a:alpha val="30000"/>
                    </a:srgbClr>
                  </a:outerShdw>
                </a:effectLst>
              </a:rPr>
              <a:t>TỪ ĐIỆN THOẠI</a:t>
            </a:r>
          </a:p>
        </p:txBody>
      </p:sp>
    </p:spTree>
    <p:extLst>
      <p:ext uri="{BB962C8B-B14F-4D97-AF65-F5344CB8AC3E}">
        <p14:creationId xmlns:p14="http://schemas.microsoft.com/office/powerpoint/2010/main" val="5191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5" name="Snip Diagonal Corner Rectangle 4"/>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6" name="Snip Diagonal Corner Rectangle 5"/>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4" name="Picture 3">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247320"/>
            <a:ext cx="866654" cy="1041651"/>
          </a:xfrm>
          <a:prstGeom prst="rect">
            <a:avLst/>
          </a:prstGeom>
        </p:spPr>
      </p:pic>
    </p:spTree>
    <p:extLst>
      <p:ext uri="{BB962C8B-B14F-4D97-AF65-F5344CB8AC3E}">
        <p14:creationId xmlns:p14="http://schemas.microsoft.com/office/powerpoint/2010/main" val="6708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10" name="Snip Diagonal Corner Rectangle 9"/>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11" name="Snip Diagonal Corner Rectangle 10"/>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12" name="Picture 1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247320"/>
            <a:ext cx="866654" cy="1041651"/>
          </a:xfrm>
          <a:prstGeom prst="rect">
            <a:avLst/>
          </a:prstGeom>
        </p:spPr>
      </p:pic>
    </p:spTree>
    <p:extLst>
      <p:ext uri="{BB962C8B-B14F-4D97-AF65-F5344CB8AC3E}">
        <p14:creationId xmlns:p14="http://schemas.microsoft.com/office/powerpoint/2010/main" val="415328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10" name="Snip Diagonal Corner Rectangle 9"/>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11" name="Snip Diagonal Corner Rectangle 10"/>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12" name="Picture 1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338005"/>
            <a:ext cx="866654" cy="860281"/>
          </a:xfrm>
          <a:prstGeom prst="rect">
            <a:avLst/>
          </a:prstGeom>
        </p:spPr>
      </p:pic>
    </p:spTree>
    <p:extLst>
      <p:ext uri="{BB962C8B-B14F-4D97-AF65-F5344CB8AC3E}">
        <p14:creationId xmlns:p14="http://schemas.microsoft.com/office/powerpoint/2010/main" val="12529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10" name="Snip Diagonal Corner Rectangle 9"/>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11" name="Snip Diagonal Corner Rectangle 10"/>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12" name="Picture 11">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338005"/>
            <a:ext cx="866654" cy="860281"/>
          </a:xfrm>
          <a:prstGeom prst="rect">
            <a:avLst/>
          </a:prstGeom>
        </p:spPr>
      </p:pic>
    </p:spTree>
    <p:extLst>
      <p:ext uri="{BB962C8B-B14F-4D97-AF65-F5344CB8AC3E}">
        <p14:creationId xmlns:p14="http://schemas.microsoft.com/office/powerpoint/2010/main" val="7292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9" name="Snip Diagonal Corner Rectangle 8"/>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10" name="Snip Diagonal Corner Rectangle 9"/>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247320"/>
            <a:ext cx="866654" cy="1041651"/>
          </a:xfrm>
          <a:prstGeom prst="rect">
            <a:avLst/>
          </a:prstGeom>
        </p:spPr>
      </p:pic>
    </p:spTree>
    <p:extLst>
      <p:ext uri="{BB962C8B-B14F-4D97-AF65-F5344CB8AC3E}">
        <p14:creationId xmlns:p14="http://schemas.microsoft.com/office/powerpoint/2010/main" val="11976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phụ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5" y="1247320"/>
            <a:ext cx="866654" cy="1041651"/>
          </a:xfrm>
          <a:prstGeom prst="rect">
            <a:avLst/>
          </a:prstGeom>
        </p:spPr>
      </p:pic>
    </p:spTree>
    <p:extLst>
      <p:ext uri="{BB962C8B-B14F-4D97-AF65-F5344CB8AC3E}">
        <p14:creationId xmlns:p14="http://schemas.microsoft.com/office/powerpoint/2010/main" val="47247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338210" y="1170208"/>
            <a:ext cx="8467579" cy="1714501"/>
          </a:xfrm>
          <a:prstGeom prst="snip2Diag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Câu hỏi chính thầy cô tự điền</a:t>
            </a:r>
          </a:p>
        </p:txBody>
      </p:sp>
      <p:sp>
        <p:nvSpPr>
          <p:cNvPr id="7" name="Snip Diagonal Corner Rectangle 6"/>
          <p:cNvSpPr/>
          <p:nvPr/>
        </p:nvSpPr>
        <p:spPr>
          <a:xfrm>
            <a:off x="1194247" y="3231126"/>
            <a:ext cx="6755505" cy="1327538"/>
          </a:xfrm>
          <a:prstGeom prst="snip2Diag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Đáp án</a:t>
            </a: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63" y="1247320"/>
            <a:ext cx="718658" cy="1041651"/>
          </a:xfrm>
          <a:prstGeom prst="rect">
            <a:avLst/>
          </a:prstGeom>
        </p:spPr>
      </p:pic>
    </p:spTree>
    <p:extLst>
      <p:ext uri="{BB962C8B-B14F-4D97-AF65-F5344CB8AC3E}">
        <p14:creationId xmlns:p14="http://schemas.microsoft.com/office/powerpoint/2010/main" val="186427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272</Words>
  <Application>Microsoft Office PowerPoint</Application>
  <PresentationFormat>On-screen Show (4:3)</PresentationFormat>
  <Paragraphs>54</Paragraphs>
  <Slides>24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TIẾP THEO CỦA BÀI HỌC</vt:lpstr>
      <vt:lpstr>- Từ hôm nay, tất cả trò chơi trên kênh youtube TRỢ GIẢNG đều có file tự tải về ở phần mô tả video, nhầm tạo điều kiện tốt nhất cho thành viên đã ĐĂNG KÝ ủng hộ kênh youtube TRỢ GIẢNG nhận trò chơi mới một cách nhanh nhất.   Cảm ơn các bạn đã ủng hộ TRỢ GIẢNG  Đăng ký kênh tạo động lực cho mình ra nhiều trò chơi mới bạn tôi nhé!  ( Sến xíu : yêu các bạn thật nhiều hihi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Vo Van Xin Em</cp:lastModifiedBy>
  <cp:revision>44</cp:revision>
  <dcterms:created xsi:type="dcterms:W3CDTF">2018-03-23T19:04:41Z</dcterms:created>
  <dcterms:modified xsi:type="dcterms:W3CDTF">2019-04-01T14:05:10Z</dcterms:modified>
</cp:coreProperties>
</file>