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6" r:id="rId3"/>
    <p:sldId id="258" r:id="rId4"/>
    <p:sldId id="267" r:id="rId5"/>
    <p:sldId id="268" r:id="rId6"/>
    <p:sldId id="269" r:id="rId7"/>
    <p:sldId id="270" r:id="rId8"/>
    <p:sldId id="266" r:id="rId9"/>
    <p:sldId id="271" r:id="rId10"/>
  </p:sldIdLst>
  <p:sldSz cx="12192000" cy="6858000"/>
  <p:notesSz cx="6858000" cy="9144000"/>
  <p:embeddedFontLst>
    <p:embeddedFont>
      <p:font typeface="Britannic Bold" panose="020B0903060703020204" pitchFamily="3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Tahoma" panose="020B0604030504040204" pitchFamily="34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5A12"/>
    <a:srgbClr val="FF9900"/>
    <a:srgbClr val="FF6600"/>
    <a:srgbClr val="993366"/>
    <a:srgbClr val="FF0000"/>
    <a:srgbClr val="A54C0F"/>
    <a:srgbClr val="2D2A2F"/>
    <a:srgbClr val="2B4FD2"/>
    <a:srgbClr val="581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1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5.xml"/><Relationship Id="rId18" Type="http://schemas.openxmlformats.org/officeDocument/2006/relationships/image" Target="../media/image3.gif"/><Relationship Id="rId3" Type="http://schemas.microsoft.com/office/2007/relationships/media" Target="../media/media3.wav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17" Type="http://schemas.openxmlformats.org/officeDocument/2006/relationships/slide" Target="slide8.xml"/><Relationship Id="rId2" Type="http://schemas.microsoft.com/office/2007/relationships/media" Target="../media/media2.wav"/><Relationship Id="rId16" Type="http://schemas.openxmlformats.org/officeDocument/2006/relationships/image" Target="../media/image12.gif"/><Relationship Id="rId20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7.xml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openxmlformats.org/officeDocument/2006/relationships/audio" Target="../media/media3.wav"/><Relationship Id="rId9" Type="http://schemas.openxmlformats.org/officeDocument/2006/relationships/image" Target="../media/image4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Câu hỏi số 1</a:t>
            </a:r>
          </a:p>
          <a:p>
            <a:pPr algn="ctr"/>
            <a:r>
              <a:rPr lang="en-US" sz="4800"/>
              <a:t>(Thầy cô sửa câu hỏi lại)</a:t>
            </a: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Câu hỏi số 2</a:t>
            </a:r>
          </a:p>
          <a:p>
            <a:pPr algn="ctr"/>
            <a:r>
              <a:rPr lang="en-US" sz="4800"/>
              <a:t>(Thầy cô sửa câu hỏi lại)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Câu hỏi số 3</a:t>
            </a:r>
          </a:p>
          <a:p>
            <a:pPr algn="ctr"/>
            <a:r>
              <a:rPr lang="en-US" sz="4800"/>
              <a:t>(Thầy cô sửa câu hỏi lại)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Câu hỏi số 4</a:t>
            </a:r>
          </a:p>
          <a:p>
            <a:pPr algn="ctr"/>
            <a:r>
              <a:rPr lang="en-US" sz="4800"/>
              <a:t>(Thầy cô sửa câu hỏi lại)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Câu hỏi số 5</a:t>
            </a:r>
          </a:p>
          <a:p>
            <a:pPr algn="ctr"/>
            <a:r>
              <a:rPr lang="en-US" sz="4800"/>
              <a:t>(Thầy cô sửa câu hỏi lại)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0D864E-6C93-405D-A975-AE6F7FFEBC6F}"/>
              </a:ext>
            </a:extLst>
          </p:cNvPr>
          <p:cNvSpPr/>
          <p:nvPr/>
        </p:nvSpPr>
        <p:spPr>
          <a:xfrm>
            <a:off x="1949006" y="2714171"/>
            <a:ext cx="8718997" cy="172720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C1E809-432A-489C-A1A1-B7B38AF77A16}"/>
              </a:ext>
            </a:extLst>
          </p:cNvPr>
          <p:cNvSpPr/>
          <p:nvPr/>
        </p:nvSpPr>
        <p:spPr>
          <a:xfrm>
            <a:off x="2760106" y="3223828"/>
            <a:ext cx="66572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PHẦN TIẾP THEO CỦA BÀI HỌC</a:t>
            </a:r>
            <a:endParaRPr 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969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177800"/>
            <a:ext cx="9144000" cy="1549400"/>
          </a:xfrm>
        </p:spPr>
        <p:txBody>
          <a:bodyPr anchor="t">
            <a:noAutofit/>
          </a:bodyPr>
          <a:lstStyle/>
          <a:p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Cảm ơn các bạn đã ủng hộ TRỢ GIẢNG</a:t>
            </a: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Đăng ký kênh tạo động lực cho mình ra nhiều trò chơi mới bạn tôi nhé!</a:t>
            </a: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 Sến xíu : yêu các bạn thật nhiều hihi : )</a:t>
            </a: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endParaRPr lang="en-US" sz="2000" b="1">
              <a:ln w="10160">
                <a:noFill/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43" y="1836055"/>
            <a:ext cx="8548915" cy="480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19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488</TotalTime>
  <Words>104</Words>
  <Application>Microsoft Office PowerPoint</Application>
  <PresentationFormat>Widescreen</PresentationFormat>
  <Paragraphs>25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Tahoma</vt:lpstr>
      <vt:lpstr>Calibri Light</vt:lpstr>
      <vt:lpstr>Britannic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bạn đã ủng hộ TRỢ GIẢNG  Đăng ký kênh tạo động lực cho mình ra nhiều trò chơi mới bạn tôi nhé!  ( Sến xíu : yêu các bạn thật nhiều hihi : )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Vo Van Xin Em</cp:lastModifiedBy>
  <cp:revision>74</cp:revision>
  <dcterms:created xsi:type="dcterms:W3CDTF">2018-01-17T20:15:41Z</dcterms:created>
  <dcterms:modified xsi:type="dcterms:W3CDTF">2019-04-01T13:10:50Z</dcterms:modified>
</cp:coreProperties>
</file>