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  <a:srgbClr val="333300"/>
    <a:srgbClr val="0099FF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046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9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33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46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034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1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8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4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3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microsoft.com/office/2007/relationships/media" Target="../media/media1.mp3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16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slide" Target="slide7.xml"/><Relationship Id="rId2" Type="http://schemas.openxmlformats.org/officeDocument/2006/relationships/image" Target="../media/image10.gif"/><Relationship Id="rId16" Type="http://schemas.openxmlformats.org/officeDocument/2006/relationships/slide" Target="slide4.xml"/><Relationship Id="rId20" Type="http://schemas.openxmlformats.org/officeDocument/2006/relationships/image" Target="../media/image14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microsoft.com/office/2007/relationships/hdphoto" Target="../media/hdphoto10.wdp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28" Type="http://schemas.openxmlformats.org/officeDocument/2006/relationships/slide" Target="slide8.xml"/><Relationship Id="rId10" Type="http://schemas.microsoft.com/office/2007/relationships/hdphoto" Target="../media/hdphoto3.wdp"/><Relationship Id="rId19" Type="http://schemas.openxmlformats.org/officeDocument/2006/relationships/slide" Target="slide5.xml"/><Relationship Id="rId4" Type="http://schemas.microsoft.com/office/2007/relationships/hdphoto" Target="../media/hdphoto7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slide" Target="slide6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NGƯ DÂN</a:t>
            </a:r>
            <a:endParaRPr lang="en-US" sz="7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6319" y="1208303"/>
            <a:ext cx="104266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THE FISHERMEN</a:t>
            </a:r>
            <a:endParaRPr lang="en-US" sz="7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5 </a:t>
            </a:r>
            <a:r>
              <a:rPr lang="en-US" sz="5400" b="1" dirty="0" err="1" smtClean="0">
                <a:solidFill>
                  <a:schemeClr val="bg1"/>
                </a:solidFill>
              </a:rPr>
              <a:t>ngư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dân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đang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gặp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nguy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hiểm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giữa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cơn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bão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5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5400" b="1" dirty="0" err="1" smtClean="0">
                <a:solidFill>
                  <a:schemeClr val="bg1"/>
                </a:solidFill>
              </a:rPr>
              <a:t>Hãy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giúp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Đội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cứu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hộ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cứu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ngư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dân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bằng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cách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trả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lời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đúng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câu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hỏi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97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7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25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95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54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24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87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57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16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6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1 </a:t>
            </a:r>
            <a:r>
              <a:rPr lang="en-US" dirty="0" err="1" smtClean="0"/>
              <a:t>trong</a:t>
            </a:r>
            <a:r>
              <a:rPr lang="en-US" dirty="0" smtClean="0"/>
              <a:t> 45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,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mua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45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kiểu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0981631258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Có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Zalo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dirty="0" smtClean="0"/>
          </a:p>
          <a:p>
            <a:r>
              <a:rPr lang="en-US" dirty="0" err="1" smtClean="0"/>
              <a:t>Giá</a:t>
            </a:r>
            <a:r>
              <a:rPr lang="en-US" smtClean="0"/>
              <a:t> 200k/45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, </a:t>
            </a:r>
            <a:r>
              <a:rPr lang="en-US" dirty="0" err="1" smtClean="0"/>
              <a:t>đủ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môn</a:t>
            </a:r>
            <a:r>
              <a:rPr lang="en-US" dirty="0" smtClean="0"/>
              <a:t> </a:t>
            </a:r>
            <a:r>
              <a:rPr lang="en-US" dirty="0" err="1" smtClean="0"/>
              <a:t>dạy</a:t>
            </a:r>
            <a:r>
              <a:rPr lang="en-US" dirty="0" smtClean="0"/>
              <a:t>,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131</Words>
  <Application>Microsoft Office PowerPoint</Application>
  <PresentationFormat>Custom</PresentationFormat>
  <Paragraphs>17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DELL</cp:lastModifiedBy>
  <cp:revision>30</cp:revision>
  <dcterms:created xsi:type="dcterms:W3CDTF">2018-10-29T16:24:23Z</dcterms:created>
  <dcterms:modified xsi:type="dcterms:W3CDTF">2020-11-08T08:23:23Z</dcterms:modified>
</cp:coreProperties>
</file>