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386CC9-1B3B-42DB-B4C6-C10FE702D6A4}" type="datetimeFigureOut">
              <a:rPr lang="en-US" smtClean="0"/>
              <a:t>14-May-24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79FF4-D69B-4993-95AF-63D3094EE7EA}" type="slidenum">
              <a:rPr lang="en-US" smtClean="0"/>
              <a:t>‹#›</a:t>
            </a:fld>
            <a:endParaRPr lang="en-US"/>
          </a:p>
        </p:txBody>
      </p:sp>
    </p:spTree>
    <p:extLst>
      <p:ext uri="{BB962C8B-B14F-4D97-AF65-F5344CB8AC3E}">
        <p14:creationId xmlns:p14="http://schemas.microsoft.com/office/powerpoint/2010/main" val="3531777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99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934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000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056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8434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02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3598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9169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654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625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Calibri" panose="020F0502020204030204" pitchFamily="34" charset="0"/>
              </a:rPr>
              <a:t>B</a:t>
            </a:r>
            <a:r>
              <a:rPr lang="vi-VN" sz="1800" dirty="0">
                <a:solidFill>
                  <a:srgbClr val="000000"/>
                </a:solidFill>
                <a:effectLst/>
                <a:latin typeface="Times New Roman" panose="02020603050405020304" pitchFamily="18" charset="0"/>
                <a:ea typeface="Calibri" panose="020F0502020204030204" pitchFamily="34" charset="0"/>
              </a:rPr>
              <a:t>ảo vệ cảnh quan thiên nhiên chúng là đang bảo vệ cuộc sống của chúng ta. Hàng ngày có rất nhiều hành động  làm ảnh hưởng đến cảnh quan thiên nhiên. Để bảo bệ được ta phải năm được thực trạng nhưunxg cảnh quan đó. Cô và các em cùng đi tìm hiểu bài học hôm nay.</a:t>
            </a:r>
            <a:endParaRPr lang="en-US" dirty="0"/>
          </a:p>
        </p:txBody>
      </p:sp>
      <p:sp>
        <p:nvSpPr>
          <p:cNvPr id="4" name="Slide Number Placeholder 3"/>
          <p:cNvSpPr>
            <a:spLocks noGrp="1"/>
          </p:cNvSpPr>
          <p:nvPr>
            <p:ph type="sldNum" sz="quarter" idx="5"/>
          </p:nvPr>
        </p:nvSpPr>
        <p:spPr/>
        <p:txBody>
          <a:bodyPr/>
          <a:lstStyle/>
          <a:p>
            <a:fld id="{E27EE00B-6B6E-4C27-A70B-CF7B745618D5}" type="slidenum">
              <a:rPr lang="en-US" smtClean="0"/>
              <a:t>5</a:t>
            </a:fld>
            <a:endParaRPr lang="en-US"/>
          </a:p>
        </p:txBody>
      </p:sp>
    </p:spTree>
    <p:extLst>
      <p:ext uri="{BB962C8B-B14F-4D97-AF65-F5344CB8AC3E}">
        <p14:creationId xmlns:p14="http://schemas.microsoft.com/office/powerpoint/2010/main" val="1481616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885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023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036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979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484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493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52B65-FB76-426B-9D97-F61AE3D51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203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65F7CD-0C42-4E8B-87B7-BA63F39DAD36}"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AB500-F728-494F-9BD6-81D0ACA828AF}" type="slidenum">
              <a:rPr lang="en-US" smtClean="0"/>
              <a:t>‹#›</a:t>
            </a:fld>
            <a:endParaRPr lang="en-US"/>
          </a:p>
        </p:txBody>
      </p:sp>
    </p:spTree>
    <p:extLst>
      <p:ext uri="{BB962C8B-B14F-4D97-AF65-F5344CB8AC3E}">
        <p14:creationId xmlns:p14="http://schemas.microsoft.com/office/powerpoint/2010/main" val="2611717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65F7CD-0C42-4E8B-87B7-BA63F39DAD36}"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AB500-F728-494F-9BD6-81D0ACA828AF}" type="slidenum">
              <a:rPr lang="en-US" smtClean="0"/>
              <a:t>‹#›</a:t>
            </a:fld>
            <a:endParaRPr lang="en-US"/>
          </a:p>
        </p:txBody>
      </p:sp>
    </p:spTree>
    <p:extLst>
      <p:ext uri="{BB962C8B-B14F-4D97-AF65-F5344CB8AC3E}">
        <p14:creationId xmlns:p14="http://schemas.microsoft.com/office/powerpoint/2010/main" val="2259775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65F7CD-0C42-4E8B-87B7-BA63F39DAD36}"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AB500-F728-494F-9BD6-81D0ACA828AF}" type="slidenum">
              <a:rPr lang="en-US" smtClean="0"/>
              <a:t>‹#›</a:t>
            </a:fld>
            <a:endParaRPr lang="en-US"/>
          </a:p>
        </p:txBody>
      </p:sp>
    </p:spTree>
    <p:extLst>
      <p:ext uri="{BB962C8B-B14F-4D97-AF65-F5344CB8AC3E}">
        <p14:creationId xmlns:p14="http://schemas.microsoft.com/office/powerpoint/2010/main" val="1732528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457200" y="6356350"/>
            <a:ext cx="2133600" cy="365125"/>
          </a:xfrm>
          <a:prstGeom prst="rect">
            <a:avLst/>
          </a:prstGeom>
        </p:spPr>
        <p:txBody>
          <a:bodyPr/>
          <a:lstStyle/>
          <a:p>
            <a:fld id="{496B880E-3BE9-4A10-966A-C1D42C70BCF6}" type="datetimeFigureOut">
              <a:rPr lang="zh-CN" altLang="en-US" smtClean="0"/>
              <a:t>2024/5/14</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553200" y="6356350"/>
            <a:ext cx="21336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30464488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695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7444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65F7CD-0C42-4E8B-87B7-BA63F39DAD36}"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AB500-F728-494F-9BD6-81D0ACA828AF}" type="slidenum">
              <a:rPr lang="en-US" smtClean="0"/>
              <a:t>‹#›</a:t>
            </a:fld>
            <a:endParaRPr lang="en-US"/>
          </a:p>
        </p:txBody>
      </p:sp>
    </p:spTree>
    <p:extLst>
      <p:ext uri="{BB962C8B-B14F-4D97-AF65-F5344CB8AC3E}">
        <p14:creationId xmlns:p14="http://schemas.microsoft.com/office/powerpoint/2010/main" val="388047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665F7CD-0C42-4E8B-87B7-BA63F39DAD36}" type="datetimeFigureOut">
              <a:rPr lang="en-US" smtClean="0"/>
              <a:t>14-May-24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CAB500-F728-494F-9BD6-81D0ACA828AF}" type="slidenum">
              <a:rPr lang="en-US" smtClean="0"/>
              <a:t>‹#›</a:t>
            </a:fld>
            <a:endParaRPr lang="en-US"/>
          </a:p>
        </p:txBody>
      </p:sp>
    </p:spTree>
    <p:extLst>
      <p:ext uri="{BB962C8B-B14F-4D97-AF65-F5344CB8AC3E}">
        <p14:creationId xmlns:p14="http://schemas.microsoft.com/office/powerpoint/2010/main" val="1768611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65F7CD-0C42-4E8B-87B7-BA63F39DAD36}" type="datetimeFigureOut">
              <a:rPr lang="en-US" smtClean="0"/>
              <a:t>14-May-24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AB500-F728-494F-9BD6-81D0ACA828AF}" type="slidenum">
              <a:rPr lang="en-US" smtClean="0"/>
              <a:t>‹#›</a:t>
            </a:fld>
            <a:endParaRPr lang="en-US"/>
          </a:p>
        </p:txBody>
      </p:sp>
    </p:spTree>
    <p:extLst>
      <p:ext uri="{BB962C8B-B14F-4D97-AF65-F5344CB8AC3E}">
        <p14:creationId xmlns:p14="http://schemas.microsoft.com/office/powerpoint/2010/main" val="404753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65F7CD-0C42-4E8B-87B7-BA63F39DAD36}" type="datetimeFigureOut">
              <a:rPr lang="en-US" smtClean="0"/>
              <a:t>14-May-24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CAB500-F728-494F-9BD6-81D0ACA828AF}" type="slidenum">
              <a:rPr lang="en-US" smtClean="0"/>
              <a:t>‹#›</a:t>
            </a:fld>
            <a:endParaRPr lang="en-US"/>
          </a:p>
        </p:txBody>
      </p:sp>
    </p:spTree>
    <p:extLst>
      <p:ext uri="{BB962C8B-B14F-4D97-AF65-F5344CB8AC3E}">
        <p14:creationId xmlns:p14="http://schemas.microsoft.com/office/powerpoint/2010/main" val="604039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65F7CD-0C42-4E8B-87B7-BA63F39DAD36}" type="datetimeFigureOut">
              <a:rPr lang="en-US" smtClean="0"/>
              <a:t>14-May-24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CAB500-F728-494F-9BD6-81D0ACA828AF}" type="slidenum">
              <a:rPr lang="en-US" smtClean="0"/>
              <a:t>‹#›</a:t>
            </a:fld>
            <a:endParaRPr lang="en-US"/>
          </a:p>
        </p:txBody>
      </p:sp>
    </p:spTree>
    <p:extLst>
      <p:ext uri="{BB962C8B-B14F-4D97-AF65-F5344CB8AC3E}">
        <p14:creationId xmlns:p14="http://schemas.microsoft.com/office/powerpoint/2010/main" val="3478095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65F7CD-0C42-4E8B-87B7-BA63F39DAD36}" type="datetimeFigureOut">
              <a:rPr lang="en-US" smtClean="0"/>
              <a:t>14-May-24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CAB500-F728-494F-9BD6-81D0ACA828AF}" type="slidenum">
              <a:rPr lang="en-US" smtClean="0"/>
              <a:t>‹#›</a:t>
            </a:fld>
            <a:endParaRPr lang="en-US"/>
          </a:p>
        </p:txBody>
      </p:sp>
    </p:spTree>
    <p:extLst>
      <p:ext uri="{BB962C8B-B14F-4D97-AF65-F5344CB8AC3E}">
        <p14:creationId xmlns:p14="http://schemas.microsoft.com/office/powerpoint/2010/main" val="378952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65F7CD-0C42-4E8B-87B7-BA63F39DAD36}" type="datetimeFigureOut">
              <a:rPr lang="en-US" smtClean="0"/>
              <a:t>14-May-24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AB500-F728-494F-9BD6-81D0ACA828AF}" type="slidenum">
              <a:rPr lang="en-US" smtClean="0"/>
              <a:t>‹#›</a:t>
            </a:fld>
            <a:endParaRPr lang="en-US"/>
          </a:p>
        </p:txBody>
      </p:sp>
    </p:spTree>
    <p:extLst>
      <p:ext uri="{BB962C8B-B14F-4D97-AF65-F5344CB8AC3E}">
        <p14:creationId xmlns:p14="http://schemas.microsoft.com/office/powerpoint/2010/main" val="1417741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65F7CD-0C42-4E8B-87B7-BA63F39DAD36}" type="datetimeFigureOut">
              <a:rPr lang="en-US" smtClean="0"/>
              <a:t>14-May-24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CAB500-F728-494F-9BD6-81D0ACA828AF}" type="slidenum">
              <a:rPr lang="en-US" smtClean="0"/>
              <a:t>‹#›</a:t>
            </a:fld>
            <a:endParaRPr lang="en-US"/>
          </a:p>
        </p:txBody>
      </p:sp>
    </p:spTree>
    <p:extLst>
      <p:ext uri="{BB962C8B-B14F-4D97-AF65-F5344CB8AC3E}">
        <p14:creationId xmlns:p14="http://schemas.microsoft.com/office/powerpoint/2010/main" val="195876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5F7CD-0C42-4E8B-87B7-BA63F39DAD36}" type="datetimeFigureOut">
              <a:rPr lang="en-US" smtClean="0"/>
              <a:t>14-May-24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CAB500-F728-494F-9BD6-81D0ACA828AF}" type="slidenum">
              <a:rPr lang="en-US" smtClean="0"/>
              <a:t>‹#›</a:t>
            </a:fld>
            <a:endParaRPr lang="en-US"/>
          </a:p>
        </p:txBody>
      </p:sp>
    </p:spTree>
    <p:extLst>
      <p:ext uri="{BB962C8B-B14F-4D97-AF65-F5344CB8AC3E}">
        <p14:creationId xmlns:p14="http://schemas.microsoft.com/office/powerpoint/2010/main" val="2963788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NUL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NULL"/><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6.wdp"/><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6.wdp"/><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4.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6.wdp"/><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6.wdp"/><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microsoft.com/office/2007/relationships/hdphoto" Target="../media/hdphoto12.wdp"/><Relationship Id="rId4" Type="http://schemas.openxmlformats.org/officeDocument/2006/relationships/image" Target="../media/image50.png"/><Relationship Id="rId9" Type="http://schemas.microsoft.com/office/2007/relationships/hdphoto" Target="../media/hdphoto14.wdp"/></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5.wdp"/><Relationship Id="rId3" Type="http://schemas.openxmlformats.org/officeDocument/2006/relationships/image" Target="../media/image53.png"/><Relationship Id="rId7" Type="http://schemas.openxmlformats.org/officeDocument/2006/relationships/image" Target="../media/image48.png"/><Relationship Id="rId12"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57.png"/><Relationship Id="rId4" Type="http://schemas.openxmlformats.org/officeDocument/2006/relationships/image" Target="../media/image45.png"/><Relationship Id="rId9"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notesSlide" Target="../notesSlides/notesSlide16.xml"/><Relationship Id="rId7" Type="http://schemas.microsoft.com/office/2007/relationships/hdphoto" Target="../media/hdphoto16.wdp"/><Relationship Id="rId12"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 Id="rId1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7" Type="http://schemas.microsoft.com/office/2007/relationships/hdphoto" Target="../media/hdphoto17.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6.png"/><Relationship Id="rId4" Type="http://schemas.openxmlformats.org/officeDocument/2006/relationships/image" Target="NUL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7" Type="http://schemas.microsoft.com/office/2007/relationships/hdphoto" Target="../media/hdphoto17.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6.png"/><Relationship Id="rId4" Type="http://schemas.openxmlformats.org/officeDocument/2006/relationships/image" Target="NUL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6.wdp"/><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NULL"/><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82401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1026" name="Picture 2" descr="Hình ảnh Học Sinh Trường Tiểu Học Sinh Trong Mùa Trong Ngày Khai Trường  Tích Cực Phát Biểu Một Nữ Sinh Trong Lớp Giơ Tay Phát Biểu PNG , Vẽ Tay Học">
            <a:extLst>
              <a:ext uri="{FF2B5EF4-FFF2-40B4-BE49-F238E27FC236}">
                <a16:creationId xmlns:a16="http://schemas.microsoft.com/office/drawing/2014/main" id="{746238F2-C89E-43B1-97AA-870376738B2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563" r="95781">
                        <a14:foregroundMark x1="18438" y1="67656" x2="22969" y2="68594"/>
                        <a14:foregroundMark x1="10156" y1="70000" x2="6563" y2="70000"/>
                        <a14:foregroundMark x1="92500" y1="70781" x2="92344" y2="73438"/>
                        <a14:foregroundMark x1="95781" y1="70938" x2="95469" y2="74844"/>
                        <a14:foregroundMark x1="67813" y1="54063" x2="69688" y2="53594"/>
                        <a14:foregroundMark x1="53750" y1="64688" x2="53750" y2="64688"/>
                        <a14:foregroundMark x1="54219" y1="66094" x2="52344" y2="66563"/>
                        <a14:foregroundMark x1="50781" y1="63281" x2="52812" y2="65156"/>
                      </a14:backgroundRemoval>
                    </a14:imgEffect>
                  </a14:imgLayer>
                </a14:imgProps>
              </a:ext>
              <a:ext uri="{28A0092B-C50C-407E-A947-70E740481C1C}">
                <a14:useLocalDpi xmlns:a14="http://schemas.microsoft.com/office/drawing/2010/main" val="0"/>
              </a:ext>
            </a:extLst>
          </a:blip>
          <a:srcRect/>
          <a:stretch>
            <a:fillRect/>
          </a:stretch>
        </p:blipFill>
        <p:spPr bwMode="auto">
          <a:xfrm>
            <a:off x="5237971" y="1227463"/>
            <a:ext cx="6431814" cy="64318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AF00889-BB1D-6828-9DD2-71B3F458E23C}"/>
              </a:ext>
            </a:extLst>
          </p:cNvPr>
          <p:cNvPicPr>
            <a:picLocks noChangeAspect="1"/>
          </p:cNvPicPr>
          <p:nvPr/>
        </p:nvPicPr>
        <p:blipFill>
          <a:blip r:embed="rId6"/>
          <a:stretch>
            <a:fillRect/>
          </a:stretch>
        </p:blipFill>
        <p:spPr>
          <a:xfrm>
            <a:off x="1198660" y="1999388"/>
            <a:ext cx="5060119" cy="2310584"/>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BC80498B-773C-DAE7-6655-32F64B3BB6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4021" y="142778"/>
            <a:ext cx="1246890" cy="1246890"/>
          </a:xfrm>
          <a:prstGeom prst="rect">
            <a:avLst/>
          </a:prstGeom>
        </p:spPr>
      </p:pic>
    </p:spTree>
    <p:extLst>
      <p:ext uri="{BB962C8B-B14F-4D97-AF65-F5344CB8AC3E}">
        <p14:creationId xmlns:p14="http://schemas.microsoft.com/office/powerpoint/2010/main" val="22227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D8557B-9EC3-49BD-AE79-B76C31BD56B1}"/>
              </a:ext>
            </a:extLst>
          </p:cNvPr>
          <p:cNvSpPr txBox="1"/>
          <p:nvPr/>
        </p:nvSpPr>
        <p:spPr>
          <a:xfrm>
            <a:off x="1757680" y="4956478"/>
            <a:ext cx="8625840" cy="707886"/>
          </a:xfrm>
          <a:prstGeom prst="rect">
            <a:avLst/>
          </a:prstGeom>
          <a:noFill/>
        </p:spPr>
        <p:txBody>
          <a:bodyPr wrap="square" rtlCol="0">
            <a:spAutoFit/>
          </a:bodyPr>
          <a:lstStyle/>
          <a:p>
            <a:pPr lvl="0" algn="ctr"/>
            <a:r>
              <a:rPr lang="vi-VN" sz="4000" b="1" dirty="0">
                <a:solidFill>
                  <a:srgbClr val="002060"/>
                </a:solidFill>
                <a:cs typeface="Arial" panose="020B0604020202020204" pitchFamily="34" charset="0"/>
              </a:rPr>
              <a:t>Vứt rác bừa bãi trên đường</a:t>
            </a:r>
            <a:endParaRPr kumimoji="0" lang="en-US" sz="4000" b="1" i="0"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54FAB8B-5AE0-DF48-1606-7D7A6F2DE729}"/>
              </a:ext>
            </a:extLst>
          </p:cNvPr>
          <p:cNvPicPr>
            <a:picLocks noChangeAspect="1"/>
          </p:cNvPicPr>
          <p:nvPr/>
        </p:nvPicPr>
        <p:blipFill>
          <a:blip r:embed="rId3"/>
          <a:stretch>
            <a:fillRect/>
          </a:stretch>
        </p:blipFill>
        <p:spPr>
          <a:xfrm>
            <a:off x="3676967" y="463867"/>
            <a:ext cx="5008666" cy="4240213"/>
          </a:xfrm>
          <a:prstGeom prst="rect">
            <a:avLst/>
          </a:prstGeom>
        </p:spPr>
      </p:pic>
    </p:spTree>
    <p:extLst>
      <p:ext uri="{BB962C8B-B14F-4D97-AF65-F5344CB8AC3E}">
        <p14:creationId xmlns:p14="http://schemas.microsoft.com/office/powerpoint/2010/main" val="764221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D8557B-9EC3-49BD-AE79-B76C31BD56B1}"/>
              </a:ext>
            </a:extLst>
          </p:cNvPr>
          <p:cNvSpPr txBox="1"/>
          <p:nvPr/>
        </p:nvSpPr>
        <p:spPr>
          <a:xfrm>
            <a:off x="1757680" y="4885358"/>
            <a:ext cx="8625840" cy="707886"/>
          </a:xfrm>
          <a:prstGeom prst="rect">
            <a:avLst/>
          </a:prstGeom>
          <a:noFill/>
        </p:spPr>
        <p:txBody>
          <a:bodyPr wrap="square" rtlCol="0">
            <a:spAutoFit/>
          </a:bodyPr>
          <a:lstStyle/>
          <a:p>
            <a:pPr lvl="0" algn="ctr"/>
            <a:r>
              <a:rPr lang="vi-VN" sz="4000" b="1" dirty="0">
                <a:solidFill>
                  <a:srgbClr val="002060"/>
                </a:solidFill>
                <a:cs typeface="Arial" panose="020B0604020202020204" pitchFamily="34" charset="0"/>
              </a:rPr>
              <a:t>Viết, vẽ bậy lên tường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641F0DC-13C0-85AA-62F8-CC29708D7E5B}"/>
              </a:ext>
            </a:extLst>
          </p:cNvPr>
          <p:cNvPicPr>
            <a:picLocks noChangeAspect="1"/>
          </p:cNvPicPr>
          <p:nvPr/>
        </p:nvPicPr>
        <p:blipFill>
          <a:blip r:embed="rId3"/>
          <a:stretch>
            <a:fillRect/>
          </a:stretch>
        </p:blipFill>
        <p:spPr>
          <a:xfrm>
            <a:off x="4117657" y="608329"/>
            <a:ext cx="4061143" cy="3892469"/>
          </a:xfrm>
          <a:prstGeom prst="rect">
            <a:avLst/>
          </a:prstGeom>
        </p:spPr>
      </p:pic>
    </p:spTree>
    <p:extLst>
      <p:ext uri="{BB962C8B-B14F-4D97-AF65-F5344CB8AC3E}">
        <p14:creationId xmlns:p14="http://schemas.microsoft.com/office/powerpoint/2010/main" val="220180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D8557B-9EC3-49BD-AE79-B76C31BD56B1}"/>
              </a:ext>
            </a:extLst>
          </p:cNvPr>
          <p:cNvSpPr txBox="1"/>
          <p:nvPr/>
        </p:nvSpPr>
        <p:spPr>
          <a:xfrm>
            <a:off x="2052320" y="4865038"/>
            <a:ext cx="8087360" cy="1323439"/>
          </a:xfrm>
          <a:prstGeom prst="rect">
            <a:avLst/>
          </a:prstGeom>
          <a:noFill/>
        </p:spPr>
        <p:txBody>
          <a:bodyPr wrap="square" rtlCol="0">
            <a:spAutoFit/>
          </a:bodyPr>
          <a:lstStyle/>
          <a:p>
            <a:pPr lvl="0" algn="ctr"/>
            <a:r>
              <a:rPr lang="vi-VN" sz="4000" b="1">
                <a:solidFill>
                  <a:srgbClr val="002060"/>
                </a:solidFill>
                <a:cs typeface="Arial" panose="020B0604020202020204" pitchFamily="34" charset="0"/>
              </a:rPr>
              <a:t>Vi phạm quy định tại khu vực cảnh quan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4A03E4E4-8FC9-CE46-68E4-6734EE7D08AE}"/>
              </a:ext>
            </a:extLst>
          </p:cNvPr>
          <p:cNvPicPr>
            <a:picLocks noChangeAspect="1"/>
          </p:cNvPicPr>
          <p:nvPr/>
        </p:nvPicPr>
        <p:blipFill>
          <a:blip r:embed="rId3"/>
          <a:stretch>
            <a:fillRect/>
          </a:stretch>
        </p:blipFill>
        <p:spPr>
          <a:xfrm>
            <a:off x="4064634" y="751522"/>
            <a:ext cx="4063365" cy="4025508"/>
          </a:xfrm>
          <a:prstGeom prst="rect">
            <a:avLst/>
          </a:prstGeom>
        </p:spPr>
      </p:pic>
    </p:spTree>
    <p:extLst>
      <p:ext uri="{BB962C8B-B14F-4D97-AF65-F5344CB8AC3E}">
        <p14:creationId xmlns:p14="http://schemas.microsoft.com/office/powerpoint/2010/main" val="4044312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D8557B-9EC3-49BD-AE79-B76C31BD56B1}"/>
              </a:ext>
            </a:extLst>
          </p:cNvPr>
          <p:cNvSpPr txBox="1"/>
          <p:nvPr/>
        </p:nvSpPr>
        <p:spPr>
          <a:xfrm>
            <a:off x="2367280" y="4844718"/>
            <a:ext cx="7345680" cy="1446550"/>
          </a:xfrm>
          <a:prstGeom prst="rect">
            <a:avLst/>
          </a:prstGeom>
          <a:noFill/>
        </p:spPr>
        <p:txBody>
          <a:bodyPr wrap="square" rtlCol="0">
            <a:spAutoFit/>
          </a:bodyPr>
          <a:lstStyle/>
          <a:p>
            <a:pPr lvl="0" algn="ctr"/>
            <a:r>
              <a:rPr lang="vi-VN" sz="4400" b="1" dirty="0">
                <a:solidFill>
                  <a:srgbClr val="002060"/>
                </a:solidFill>
                <a:cs typeface="Arial" panose="020B0604020202020204" pitchFamily="34" charset="0"/>
              </a:rPr>
              <a:t>Ngắt cành, bẻ hoa nơi công cộng</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5AC3DF0-6E5B-C448-AF42-085A59BE6F78}"/>
              </a:ext>
            </a:extLst>
          </p:cNvPr>
          <p:cNvPicPr>
            <a:picLocks noChangeAspect="1"/>
          </p:cNvPicPr>
          <p:nvPr/>
        </p:nvPicPr>
        <p:blipFill>
          <a:blip r:embed="rId3"/>
          <a:stretch>
            <a:fillRect/>
          </a:stretch>
        </p:blipFill>
        <p:spPr>
          <a:xfrm>
            <a:off x="3472180" y="701040"/>
            <a:ext cx="5448300" cy="3987165"/>
          </a:xfrm>
          <a:prstGeom prst="rect">
            <a:avLst/>
          </a:prstGeom>
        </p:spPr>
      </p:pic>
    </p:spTree>
    <p:extLst>
      <p:ext uri="{BB962C8B-B14F-4D97-AF65-F5344CB8AC3E}">
        <p14:creationId xmlns:p14="http://schemas.microsoft.com/office/powerpoint/2010/main" val="9960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D8557B-9EC3-49BD-AE79-B76C31BD56B1}"/>
              </a:ext>
            </a:extLst>
          </p:cNvPr>
          <p:cNvSpPr txBox="1"/>
          <p:nvPr/>
        </p:nvSpPr>
        <p:spPr>
          <a:xfrm>
            <a:off x="3108960" y="4844718"/>
            <a:ext cx="6604000" cy="1446550"/>
          </a:xfrm>
          <a:prstGeom prst="rect">
            <a:avLst/>
          </a:prstGeom>
          <a:noFill/>
        </p:spPr>
        <p:txBody>
          <a:bodyPr wrap="square" rtlCol="0">
            <a:spAutoFit/>
          </a:bodyPr>
          <a:lstStyle/>
          <a:p>
            <a:pPr lvl="0" algn="ctr"/>
            <a:r>
              <a:rPr lang="vi-VN" sz="4400" b="1" dirty="0">
                <a:solidFill>
                  <a:srgbClr val="002060"/>
                </a:solidFill>
                <a:cs typeface="Arial" panose="020B0604020202020204" pitchFamily="34" charset="0"/>
              </a:rPr>
              <a:t>Giẫm chân lên ghế đá ở công viên</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EF8F37E-03C3-EB21-4BD9-193DC373D404}"/>
              </a:ext>
            </a:extLst>
          </p:cNvPr>
          <p:cNvPicPr>
            <a:picLocks noChangeAspect="1"/>
          </p:cNvPicPr>
          <p:nvPr/>
        </p:nvPicPr>
        <p:blipFill>
          <a:blip r:embed="rId3"/>
          <a:stretch>
            <a:fillRect/>
          </a:stretch>
        </p:blipFill>
        <p:spPr>
          <a:xfrm>
            <a:off x="3373754" y="751840"/>
            <a:ext cx="5685225" cy="3621087"/>
          </a:xfrm>
          <a:prstGeom prst="rect">
            <a:avLst/>
          </a:prstGeom>
        </p:spPr>
      </p:pic>
    </p:spTree>
    <p:extLst>
      <p:ext uri="{BB962C8B-B14F-4D97-AF65-F5344CB8AC3E}">
        <p14:creationId xmlns:p14="http://schemas.microsoft.com/office/powerpoint/2010/main" val="3281421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8" name="Picture 7">
            <a:extLst>
              <a:ext uri="{FF2B5EF4-FFF2-40B4-BE49-F238E27FC236}">
                <a16:creationId xmlns:a16="http://schemas.microsoft.com/office/drawing/2014/main" id="{E95893C5-4FA4-4C8C-9D42-A62DDFB951AF}"/>
              </a:ext>
            </a:extLst>
          </p:cNvPr>
          <p:cNvPicPr>
            <a:picLocks noChangeAspect="1"/>
          </p:cNvPicPr>
          <p:nvPr/>
        </p:nvPicPr>
        <p:blipFill rotWithShape="1">
          <a:blip r:embed="rId4">
            <a:extLst>
              <a:ext uri="{28A0092B-C50C-407E-A947-70E740481C1C}">
                <a14:useLocalDpi xmlns:a14="http://schemas.microsoft.com/office/drawing/2010/main" val="0"/>
              </a:ext>
            </a:extLst>
          </a:blip>
          <a:srcRect l="18519" t="1" r="17429" b="7728"/>
          <a:stretch/>
        </p:blipFill>
        <p:spPr>
          <a:xfrm>
            <a:off x="9344543" y="1819851"/>
            <a:ext cx="2052126" cy="4561115"/>
          </a:xfrm>
          <a:prstGeom prst="rect">
            <a:avLst/>
          </a:prstGeom>
        </p:spPr>
      </p:pic>
      <p:sp>
        <p:nvSpPr>
          <p:cNvPr id="18" name="Speech Bubble: Rectangle with Corners Rounded 17">
            <a:extLst>
              <a:ext uri="{FF2B5EF4-FFF2-40B4-BE49-F238E27FC236}">
                <a16:creationId xmlns:a16="http://schemas.microsoft.com/office/drawing/2014/main" id="{FB65385C-36FD-4144-85DA-E2BF3D238B5A}"/>
              </a:ext>
            </a:extLst>
          </p:cNvPr>
          <p:cNvSpPr/>
          <p:nvPr/>
        </p:nvSpPr>
        <p:spPr>
          <a:xfrm>
            <a:off x="770579" y="1005840"/>
            <a:ext cx="8148569" cy="5375126"/>
          </a:xfrm>
          <a:prstGeom prst="wedgeRoundRectCallout">
            <a:avLst>
              <a:gd name="adj1" fmla="val 26468"/>
              <a:gd name="adj2" fmla="val 48832"/>
              <a:gd name="adj3" fmla="val 16667"/>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3A3825EF-7143-410B-99C0-EBA826D0771A}"/>
              </a:ext>
            </a:extLst>
          </p:cNvPr>
          <p:cNvSpPr txBox="1"/>
          <p:nvPr/>
        </p:nvSpPr>
        <p:spPr>
          <a:xfrm>
            <a:off x="979584" y="1413973"/>
            <a:ext cx="7747232" cy="4524315"/>
          </a:xfrm>
          <a:prstGeom prst="rect">
            <a:avLst/>
          </a:prstGeom>
          <a:noFill/>
        </p:spPr>
        <p:txBody>
          <a:bodyPr wrap="square" rtlCol="0">
            <a:spAutoFit/>
          </a:bodyPr>
          <a:lstStyle/>
          <a:p>
            <a:pPr lvl="0" algn="just">
              <a:defRPr/>
            </a:pPr>
            <a:r>
              <a:rPr lang="en-US" sz="3600" b="1" i="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3600" b="1" i="1" dirty="0">
                <a:solidFill>
                  <a:srgbClr val="002060"/>
                </a:solidFill>
                <a:latin typeface="Cambria" panose="02040503050406030204" pitchFamily="18" charset="0"/>
                <a:ea typeface="Cambria" panose="02040503050406030204" pitchFamily="18" charset="0"/>
                <a:cs typeface="Arial" panose="020B0604020202020204" pitchFamily="34" charset="0"/>
              </a:rPr>
              <a:t>Hiện nay, rất nhiều cảnh quan thiên nhiên xung quanh chúng ta đã được chăm sóc, bảo vệ. Tuy nhiên, vẫn có không ít cảnh quan bị xâm hại. Chúng ta cần lưu ý để góp sức tiếp tục những hoạt động hoạt động chăm sóc, bảo vệ cảnh quan thi</a:t>
            </a:r>
            <a:r>
              <a:rPr lang="en-US" sz="3600" b="1" i="1" dirty="0">
                <a:solidFill>
                  <a:srgbClr val="002060"/>
                </a:solidFill>
                <a:latin typeface="Cambria" panose="02040503050406030204" pitchFamily="18" charset="0"/>
                <a:ea typeface="Cambria" panose="02040503050406030204" pitchFamily="18" charset="0"/>
                <a:cs typeface="Arial" panose="020B0604020202020204" pitchFamily="34" charset="0"/>
              </a:rPr>
              <a:t>ê</a:t>
            </a:r>
            <a:r>
              <a:rPr lang="vi-VN" sz="3600" b="1" i="1" dirty="0">
                <a:solidFill>
                  <a:srgbClr val="002060"/>
                </a:solidFill>
                <a:latin typeface="Cambria" panose="02040503050406030204" pitchFamily="18" charset="0"/>
                <a:ea typeface="Cambria" panose="02040503050406030204" pitchFamily="18" charset="0"/>
                <a:cs typeface="Arial" panose="020B0604020202020204" pitchFamily="34" charset="0"/>
              </a:rPr>
              <a:t>n nhiên của địa phương.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Cloud 5">
            <a:extLst>
              <a:ext uri="{FF2B5EF4-FFF2-40B4-BE49-F238E27FC236}">
                <a16:creationId xmlns:a16="http://schemas.microsoft.com/office/drawing/2014/main" id="{082184D7-CB59-464D-8F13-795ECB98BC78}"/>
              </a:ext>
            </a:extLst>
          </p:cNvPr>
          <p:cNvSpPr/>
          <p:nvPr/>
        </p:nvSpPr>
        <p:spPr>
          <a:xfrm>
            <a:off x="9344543" y="178451"/>
            <a:ext cx="2273002" cy="1349012"/>
          </a:xfrm>
          <a:prstGeom prst="cloud">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E805AAF-445D-4285-BF42-4C7FA5FCA55B}"/>
              </a:ext>
            </a:extLst>
          </p:cNvPr>
          <p:cNvSpPr txBox="1"/>
          <p:nvPr/>
        </p:nvSpPr>
        <p:spPr>
          <a:xfrm>
            <a:off x="9540666" y="502603"/>
            <a:ext cx="1880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Kết luận</a:t>
            </a:r>
          </a:p>
        </p:txBody>
      </p:sp>
      <p:pic>
        <p:nvPicPr>
          <p:cNvPr id="2" name="Picture 1" descr="A white circle with leaves and blue text&#10;&#10;Description automatically generated">
            <a:extLst>
              <a:ext uri="{FF2B5EF4-FFF2-40B4-BE49-F238E27FC236}">
                <a16:creationId xmlns:a16="http://schemas.microsoft.com/office/drawing/2014/main" id="{B9E092EA-C22E-3D1F-B5D9-4AB57BA9BD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4021" y="142778"/>
            <a:ext cx="1246890" cy="1246890"/>
          </a:xfrm>
          <a:prstGeom prst="rect">
            <a:avLst/>
          </a:prstGeom>
        </p:spPr>
      </p:pic>
    </p:spTree>
    <p:extLst>
      <p:ext uri="{BB962C8B-B14F-4D97-AF65-F5344CB8AC3E}">
        <p14:creationId xmlns:p14="http://schemas.microsoft.com/office/powerpoint/2010/main" val="2119199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16" name="Picture 17">
            <a:extLst>
              <a:ext uri="{FF2B5EF4-FFF2-40B4-BE49-F238E27FC236}">
                <a16:creationId xmlns:a16="http://schemas.microsoft.com/office/drawing/2014/main" id="{7BC26311-6766-395C-9554-EB57B1523A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46389" y="1415516"/>
            <a:ext cx="1161476" cy="766574"/>
          </a:xfrm>
          <a:prstGeom prst="rect">
            <a:avLst/>
          </a:prstGeom>
        </p:spPr>
      </p:pic>
      <p:sp>
        <p:nvSpPr>
          <p:cNvPr id="2" name="Rectangle: Rounded Corners 1">
            <a:extLst>
              <a:ext uri="{FF2B5EF4-FFF2-40B4-BE49-F238E27FC236}">
                <a16:creationId xmlns:a16="http://schemas.microsoft.com/office/drawing/2014/main" id="{433CEAC6-CAC5-3AA2-00E7-D3F60DB5653E}"/>
              </a:ext>
            </a:extLst>
          </p:cNvPr>
          <p:cNvSpPr/>
          <p:nvPr/>
        </p:nvSpPr>
        <p:spPr>
          <a:xfrm>
            <a:off x="2733040" y="1920240"/>
            <a:ext cx="7193280" cy="2246513"/>
          </a:xfrm>
          <a:custGeom>
            <a:avLst/>
            <a:gdLst>
              <a:gd name="connsiteX0" fmla="*/ 0 w 6057323"/>
              <a:gd name="connsiteY0" fmla="*/ 330784 h 1984663"/>
              <a:gd name="connsiteX1" fmla="*/ 330784 w 6057323"/>
              <a:gd name="connsiteY1" fmla="*/ 0 h 1984663"/>
              <a:gd name="connsiteX2" fmla="*/ 5726539 w 6057323"/>
              <a:gd name="connsiteY2" fmla="*/ 0 h 1984663"/>
              <a:gd name="connsiteX3" fmla="*/ 6057323 w 6057323"/>
              <a:gd name="connsiteY3" fmla="*/ 330784 h 1984663"/>
              <a:gd name="connsiteX4" fmla="*/ 6057323 w 6057323"/>
              <a:gd name="connsiteY4" fmla="*/ 1653879 h 1984663"/>
              <a:gd name="connsiteX5" fmla="*/ 5726539 w 6057323"/>
              <a:gd name="connsiteY5" fmla="*/ 1984663 h 1984663"/>
              <a:gd name="connsiteX6" fmla="*/ 330784 w 6057323"/>
              <a:gd name="connsiteY6" fmla="*/ 1984663 h 1984663"/>
              <a:gd name="connsiteX7" fmla="*/ 0 w 6057323"/>
              <a:gd name="connsiteY7" fmla="*/ 1653879 h 1984663"/>
              <a:gd name="connsiteX8" fmla="*/ 0 w 6057323"/>
              <a:gd name="connsiteY8" fmla="*/ 330784 h 1984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7323" h="1984663" fill="none" extrusionOk="0">
                <a:moveTo>
                  <a:pt x="0" y="330784"/>
                </a:moveTo>
                <a:cubicBezTo>
                  <a:pt x="-18846" y="145049"/>
                  <a:pt x="161890" y="11280"/>
                  <a:pt x="330784" y="0"/>
                </a:cubicBezTo>
                <a:cubicBezTo>
                  <a:pt x="997182" y="130954"/>
                  <a:pt x="3959349" y="43574"/>
                  <a:pt x="5726539" y="0"/>
                </a:cubicBezTo>
                <a:cubicBezTo>
                  <a:pt x="5918318" y="14005"/>
                  <a:pt x="6072377" y="166537"/>
                  <a:pt x="6057323" y="330784"/>
                </a:cubicBezTo>
                <a:cubicBezTo>
                  <a:pt x="6065573" y="602680"/>
                  <a:pt x="6066662" y="1008331"/>
                  <a:pt x="6057323" y="1653879"/>
                </a:cubicBezTo>
                <a:cubicBezTo>
                  <a:pt x="6022436" y="1842295"/>
                  <a:pt x="5906872" y="1983039"/>
                  <a:pt x="5726539" y="1984663"/>
                </a:cubicBezTo>
                <a:cubicBezTo>
                  <a:pt x="3834752" y="2139860"/>
                  <a:pt x="1356673" y="2147683"/>
                  <a:pt x="330784" y="1984663"/>
                </a:cubicBezTo>
                <a:cubicBezTo>
                  <a:pt x="148587" y="1978041"/>
                  <a:pt x="-18012" y="1847084"/>
                  <a:pt x="0" y="1653879"/>
                </a:cubicBezTo>
                <a:cubicBezTo>
                  <a:pt x="-60345" y="1278459"/>
                  <a:pt x="6045" y="789663"/>
                  <a:pt x="0" y="330784"/>
                </a:cubicBezTo>
                <a:close/>
              </a:path>
              <a:path w="6057323" h="1984663" stroke="0" extrusionOk="0">
                <a:moveTo>
                  <a:pt x="0" y="330784"/>
                </a:moveTo>
                <a:cubicBezTo>
                  <a:pt x="-30795" y="129102"/>
                  <a:pt x="118583" y="11077"/>
                  <a:pt x="330784" y="0"/>
                </a:cubicBezTo>
                <a:cubicBezTo>
                  <a:pt x="2239662" y="132882"/>
                  <a:pt x="3128856" y="-84951"/>
                  <a:pt x="5726539" y="0"/>
                </a:cubicBezTo>
                <a:cubicBezTo>
                  <a:pt x="5893179" y="15671"/>
                  <a:pt x="6053272" y="170488"/>
                  <a:pt x="6057323" y="330784"/>
                </a:cubicBezTo>
                <a:cubicBezTo>
                  <a:pt x="5965501" y="849927"/>
                  <a:pt x="6016526" y="1422162"/>
                  <a:pt x="6057323" y="1653879"/>
                </a:cubicBezTo>
                <a:cubicBezTo>
                  <a:pt x="6063009" y="1837241"/>
                  <a:pt x="5916223" y="1970263"/>
                  <a:pt x="5726539" y="1984663"/>
                </a:cubicBezTo>
                <a:cubicBezTo>
                  <a:pt x="3151164" y="2072302"/>
                  <a:pt x="2730788" y="1911984"/>
                  <a:pt x="330784" y="1984663"/>
                </a:cubicBezTo>
                <a:cubicBezTo>
                  <a:pt x="144459" y="1949972"/>
                  <a:pt x="-5754" y="1844563"/>
                  <a:pt x="0" y="1653879"/>
                </a:cubicBezTo>
                <a:cubicBezTo>
                  <a:pt x="10345" y="1170002"/>
                  <a:pt x="50331" y="799936"/>
                  <a:pt x="0" y="330784"/>
                </a:cubicBezTo>
                <a:close/>
              </a:path>
            </a:pathLst>
          </a:custGeom>
          <a:ln>
            <a:extLst>
              <a:ext uri="{C807C97D-BFC1-408E-A445-0C87EB9F89A2}">
                <ask:lineSketchStyleProps xmlns:ask="http://schemas.microsoft.com/office/drawing/2018/sketchyshapes" xmlns="" sd="1219033472">
                  <a:custGeom>
                    <a:avLst/>
                    <a:gdLst>
                      <a:gd name="connsiteX0" fmla="*/ 0 w 7193280"/>
                      <a:gd name="connsiteY0" fmla="*/ 374426 h 2246513"/>
                      <a:gd name="connsiteX1" fmla="*/ 392817 w 7193280"/>
                      <a:gd name="connsiteY1" fmla="*/ 0 h 2246513"/>
                      <a:gd name="connsiteX2" fmla="*/ 6800462 w 7193280"/>
                      <a:gd name="connsiteY2" fmla="*/ 0 h 2246513"/>
                      <a:gd name="connsiteX3" fmla="*/ 7193280 w 7193280"/>
                      <a:gd name="connsiteY3" fmla="*/ 374426 h 2246513"/>
                      <a:gd name="connsiteX4" fmla="*/ 7193280 w 7193280"/>
                      <a:gd name="connsiteY4" fmla="*/ 1872086 h 2246513"/>
                      <a:gd name="connsiteX5" fmla="*/ 6800462 w 7193280"/>
                      <a:gd name="connsiteY5" fmla="*/ 2246513 h 2246513"/>
                      <a:gd name="connsiteX6" fmla="*/ 392817 w 7193280"/>
                      <a:gd name="connsiteY6" fmla="*/ 2246513 h 2246513"/>
                      <a:gd name="connsiteX7" fmla="*/ 0 w 7193280"/>
                      <a:gd name="connsiteY7" fmla="*/ 1872086 h 2246513"/>
                      <a:gd name="connsiteX8" fmla="*/ 0 w 7193280"/>
                      <a:gd name="connsiteY8" fmla="*/ 374426 h 2246513"/>
                      <a:gd name="connsiteX0" fmla="*/ 0 w 7193280"/>
                      <a:gd name="connsiteY0" fmla="*/ 374426 h 2246513"/>
                      <a:gd name="connsiteX1" fmla="*/ 392817 w 7193280"/>
                      <a:gd name="connsiteY1" fmla="*/ 0 h 2246513"/>
                      <a:gd name="connsiteX2" fmla="*/ 6800462 w 7193280"/>
                      <a:gd name="connsiteY2" fmla="*/ 0 h 2246513"/>
                      <a:gd name="connsiteX3" fmla="*/ 7193280 w 7193280"/>
                      <a:gd name="connsiteY3" fmla="*/ 374426 h 2246513"/>
                      <a:gd name="connsiteX4" fmla="*/ 7193280 w 7193280"/>
                      <a:gd name="connsiteY4" fmla="*/ 1872086 h 2246513"/>
                      <a:gd name="connsiteX5" fmla="*/ 6800462 w 7193280"/>
                      <a:gd name="connsiteY5" fmla="*/ 2246513 h 2246513"/>
                      <a:gd name="connsiteX6" fmla="*/ 392817 w 7193280"/>
                      <a:gd name="connsiteY6" fmla="*/ 2246513 h 2246513"/>
                      <a:gd name="connsiteX7" fmla="*/ 0 w 7193280"/>
                      <a:gd name="connsiteY7" fmla="*/ 1872086 h 2246513"/>
                      <a:gd name="connsiteX8" fmla="*/ 0 w 7193280"/>
                      <a:gd name="connsiteY8" fmla="*/ 374426 h 2246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3280" h="2246513" fill="none" extrusionOk="0">
                        <a:moveTo>
                          <a:pt x="0" y="374426"/>
                        </a:moveTo>
                        <a:cubicBezTo>
                          <a:pt x="-47205" y="160171"/>
                          <a:pt x="201959" y="20709"/>
                          <a:pt x="392817" y="0"/>
                        </a:cubicBezTo>
                        <a:cubicBezTo>
                          <a:pt x="1220183" y="201813"/>
                          <a:pt x="4727182" y="311552"/>
                          <a:pt x="6800462" y="0"/>
                        </a:cubicBezTo>
                        <a:cubicBezTo>
                          <a:pt x="7031324" y="20655"/>
                          <a:pt x="7231677" y="213645"/>
                          <a:pt x="7193280" y="374426"/>
                        </a:cubicBezTo>
                        <a:cubicBezTo>
                          <a:pt x="7245324" y="645206"/>
                          <a:pt x="7221744" y="1059644"/>
                          <a:pt x="7193280" y="1872086"/>
                        </a:cubicBezTo>
                        <a:cubicBezTo>
                          <a:pt x="7114232" y="2091538"/>
                          <a:pt x="6983304" y="2223071"/>
                          <a:pt x="6800462" y="2246513"/>
                        </a:cubicBezTo>
                        <a:cubicBezTo>
                          <a:pt x="4311353" y="2404969"/>
                          <a:pt x="1569016" y="2345264"/>
                          <a:pt x="392817" y="2246513"/>
                        </a:cubicBezTo>
                        <a:cubicBezTo>
                          <a:pt x="177703" y="2222100"/>
                          <a:pt x="-35618" y="2099090"/>
                          <a:pt x="0" y="1872086"/>
                        </a:cubicBezTo>
                        <a:cubicBezTo>
                          <a:pt x="-97258" y="1492901"/>
                          <a:pt x="49160" y="925044"/>
                          <a:pt x="0" y="374426"/>
                        </a:cubicBezTo>
                        <a:close/>
                      </a:path>
                      <a:path w="7193280" h="2246513" stroke="0" extrusionOk="0">
                        <a:moveTo>
                          <a:pt x="0" y="374426"/>
                        </a:moveTo>
                        <a:cubicBezTo>
                          <a:pt x="-37389" y="165574"/>
                          <a:pt x="152421" y="5657"/>
                          <a:pt x="392817" y="0"/>
                        </a:cubicBezTo>
                        <a:cubicBezTo>
                          <a:pt x="2559247" y="309848"/>
                          <a:pt x="3581986" y="-89034"/>
                          <a:pt x="6800462" y="0"/>
                        </a:cubicBezTo>
                        <a:cubicBezTo>
                          <a:pt x="7014546" y="49800"/>
                          <a:pt x="7173951" y="200637"/>
                          <a:pt x="7193280" y="374426"/>
                        </a:cubicBezTo>
                        <a:cubicBezTo>
                          <a:pt x="7089333" y="932928"/>
                          <a:pt x="7106541" y="1607630"/>
                          <a:pt x="7193280" y="1872086"/>
                        </a:cubicBezTo>
                        <a:cubicBezTo>
                          <a:pt x="7207433" y="2086012"/>
                          <a:pt x="7020954" y="2244597"/>
                          <a:pt x="6800462" y="2246513"/>
                        </a:cubicBezTo>
                        <a:cubicBezTo>
                          <a:pt x="3700236" y="2429786"/>
                          <a:pt x="3184329" y="2086525"/>
                          <a:pt x="392817" y="2246513"/>
                        </a:cubicBezTo>
                        <a:cubicBezTo>
                          <a:pt x="180406" y="2210019"/>
                          <a:pt x="-7064" y="2083146"/>
                          <a:pt x="0" y="1872086"/>
                        </a:cubicBezTo>
                        <a:cubicBezTo>
                          <a:pt x="48580" y="1347233"/>
                          <a:pt x="26255" y="912830"/>
                          <a:pt x="0" y="374426"/>
                        </a:cubicBezTo>
                        <a:close/>
                      </a:path>
                      <a:path w="7193280" h="2246513" fill="none" stroke="0" extrusionOk="0">
                        <a:moveTo>
                          <a:pt x="0" y="374426"/>
                        </a:moveTo>
                        <a:cubicBezTo>
                          <a:pt x="-28832" y="160207"/>
                          <a:pt x="188616" y="14132"/>
                          <a:pt x="392817" y="0"/>
                        </a:cubicBezTo>
                        <a:cubicBezTo>
                          <a:pt x="1450614" y="204320"/>
                          <a:pt x="4396436" y="59035"/>
                          <a:pt x="6800462" y="0"/>
                        </a:cubicBezTo>
                        <a:cubicBezTo>
                          <a:pt x="7002897" y="40567"/>
                          <a:pt x="7207966" y="206146"/>
                          <a:pt x="7193280" y="374426"/>
                        </a:cubicBezTo>
                        <a:cubicBezTo>
                          <a:pt x="7194058" y="677261"/>
                          <a:pt x="7259386" y="1167653"/>
                          <a:pt x="7193280" y="1872086"/>
                        </a:cubicBezTo>
                        <a:cubicBezTo>
                          <a:pt x="7179202" y="2088606"/>
                          <a:pt x="7027654" y="2217839"/>
                          <a:pt x="6800462" y="2246513"/>
                        </a:cubicBezTo>
                        <a:cubicBezTo>
                          <a:pt x="4395296" y="2397898"/>
                          <a:pt x="1598716" y="2442696"/>
                          <a:pt x="392817" y="2246513"/>
                        </a:cubicBezTo>
                        <a:cubicBezTo>
                          <a:pt x="175951" y="2234236"/>
                          <a:pt x="-41437" y="2118641"/>
                          <a:pt x="0" y="1872086"/>
                        </a:cubicBezTo>
                        <a:cubicBezTo>
                          <a:pt x="-39237" y="1465287"/>
                          <a:pt x="96544" y="915335"/>
                          <a:pt x="0" y="374426"/>
                        </a:cubicBezTo>
                        <a:close/>
                      </a:path>
                    </a:pathLst>
                  </a:cu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lvl="0" algn="ctr">
              <a:defRPr/>
            </a:pPr>
            <a:r>
              <a:rPr lang="en-US" sz="4000" b="1" dirty="0" err="1">
                <a:solidFill>
                  <a:srgbClr val="C00000"/>
                </a:solidFill>
                <a:latin typeface="Calibri" panose="020F0502020204030204" pitchFamily="34" charset="0"/>
                <a:cs typeface="Calibri" panose="020F0502020204030204" pitchFamily="34" charset="0"/>
              </a:rPr>
              <a:t>Hoạt</a:t>
            </a:r>
            <a:r>
              <a:rPr lang="en-US" sz="4000" b="1" dirty="0">
                <a:solidFill>
                  <a:srgbClr val="C00000"/>
                </a:solidFill>
                <a:latin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cs typeface="Calibri" panose="020F0502020204030204" pitchFamily="34" charset="0"/>
              </a:rPr>
              <a:t>động</a:t>
            </a:r>
            <a:r>
              <a:rPr lang="en-US" sz="4000" b="1" dirty="0">
                <a:solidFill>
                  <a:srgbClr val="C00000"/>
                </a:solidFill>
                <a:latin typeface="Calibri" panose="020F0502020204030204" pitchFamily="34" charset="0"/>
                <a:cs typeface="Calibri" panose="020F0502020204030204" pitchFamily="34" charset="0"/>
              </a:rPr>
              <a:t> 2: </a:t>
            </a:r>
            <a:r>
              <a:rPr lang="vi-VN" sz="4000" b="1" dirty="0">
                <a:solidFill>
                  <a:srgbClr val="C00000"/>
                </a:solidFill>
                <a:latin typeface="Calibri" panose="020F0502020204030204" pitchFamily="34" charset="0"/>
                <a:cs typeface="Calibri" panose="020F0502020204030204" pitchFamily="34" charset="0"/>
              </a:rPr>
              <a:t>Lập kế hoạch khảo sát thực trạng cảnh quan thiên nhiên ở địa phương</a:t>
            </a:r>
            <a:endParaRPr kumimoji="0" lang="en-US" sz="4000" b="1" i="0"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126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sp>
        <p:nvSpPr>
          <p:cNvPr id="19" name="TextBox 18">
            <a:extLst>
              <a:ext uri="{FF2B5EF4-FFF2-40B4-BE49-F238E27FC236}">
                <a16:creationId xmlns:a16="http://schemas.microsoft.com/office/drawing/2014/main" id="{3A3825EF-7143-410B-99C0-EBA826D0771A}"/>
              </a:ext>
            </a:extLst>
          </p:cNvPr>
          <p:cNvSpPr txBox="1"/>
          <p:nvPr/>
        </p:nvSpPr>
        <p:spPr>
          <a:xfrm>
            <a:off x="1044620" y="613397"/>
            <a:ext cx="9855443" cy="1569660"/>
          </a:xfrm>
          <a:prstGeom prst="rect">
            <a:avLst/>
          </a:prstGeom>
          <a:noFill/>
        </p:spPr>
        <p:txBody>
          <a:bodyPr wrap="square" rtlCol="0">
            <a:spAutoFit/>
          </a:bodyPr>
          <a:lstStyle/>
          <a:p>
            <a:pPr lvl="0" algn="ctr">
              <a:defRPr/>
            </a:pPr>
            <a:r>
              <a:rPr lang="en-US" sz="4800" b="1" dirty="0" err="1">
                <a:solidFill>
                  <a:srgbClr val="E42B53"/>
                </a:solidFill>
                <a:latin typeface="Calibri" panose="020F0502020204030204" pitchFamily="34" charset="0"/>
                <a:cs typeface="Calibri" panose="020F0502020204030204" pitchFamily="34" charset="0"/>
              </a:rPr>
              <a:t>Lựa</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chọn</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một</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cảnh</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quan</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thiên</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nhiên</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để</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thực</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hiện</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khảo</a:t>
            </a:r>
            <a:r>
              <a:rPr lang="en-US" sz="4800" b="1" dirty="0">
                <a:solidFill>
                  <a:srgbClr val="E42B53"/>
                </a:solidFill>
                <a:latin typeface="Calibri" panose="020F0502020204030204" pitchFamily="34" charset="0"/>
                <a:cs typeface="Calibri" panose="020F0502020204030204" pitchFamily="34" charset="0"/>
              </a:rPr>
              <a:t> </a:t>
            </a:r>
            <a:r>
              <a:rPr lang="en-US" sz="4800" b="1" dirty="0" err="1">
                <a:solidFill>
                  <a:srgbClr val="E42B53"/>
                </a:solidFill>
                <a:latin typeface="Calibri" panose="020F0502020204030204" pitchFamily="34" charset="0"/>
                <a:cs typeface="Calibri" panose="020F0502020204030204" pitchFamily="34" charset="0"/>
              </a:rPr>
              <a:t>sát</a:t>
            </a:r>
            <a:endParaRPr kumimoji="0" lang="en-US" sz="4800" b="0" i="1" u="none" strike="noStrike" kern="1200" cap="none" spc="0" normalizeH="0" baseline="0" noProof="0" dirty="0">
              <a:ln>
                <a:noFill/>
              </a:ln>
              <a:solidFill>
                <a:srgbClr val="E42B53"/>
              </a:solidFill>
              <a:effectLst/>
              <a:uLnTx/>
              <a:uFillTx/>
              <a:latin typeface="Calibri" panose="020F0502020204030204" pitchFamily="34" charset="0"/>
              <a:cs typeface="Calibri" panose="020F0502020204030204" pitchFamily="34" charset="0"/>
            </a:endParaRPr>
          </a:p>
        </p:txBody>
      </p:sp>
      <p:pic>
        <p:nvPicPr>
          <p:cNvPr id="11" name="Picture 2">
            <a:extLst>
              <a:ext uri="{FF2B5EF4-FFF2-40B4-BE49-F238E27FC236}">
                <a16:creationId xmlns:a16="http://schemas.microsoft.com/office/drawing/2014/main" id="{BEDC3B64-CA69-4CE1-8D07-BE5024F1B9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00" b="96400" l="1600" r="95400">
                        <a14:foregroundMark x1="46600" y1="5200" x2="51400" y2="33200"/>
                        <a14:foregroundMark x1="11200" y1="84800" x2="64800" y2="83200"/>
                        <a14:foregroundMark x1="64800" y1="83200" x2="81000" y2="83800"/>
                        <a14:foregroundMark x1="23200" y1="23400" x2="19000" y2="81000"/>
                        <a14:foregroundMark x1="9200" y1="89800" x2="23600" y2="91000"/>
                        <a14:foregroundMark x1="23600" y1="91000" x2="41800" y2="90400"/>
                        <a14:foregroundMark x1="41800" y1="90400" x2="63200" y2="90600"/>
                        <a14:foregroundMark x1="89400" y1="95600" x2="64869" y2="97949"/>
                        <a14:foregroundMark x1="51697" y1="99162" x2="40800" y2="95200"/>
                        <a14:foregroundMark x1="40800" y1="95200" x2="22600" y2="96400"/>
                        <a14:foregroundMark x1="1600" y1="84400" x2="8200" y2="82000"/>
                        <a14:foregroundMark x1="93200" y1="83600" x2="94800" y2="83600"/>
                        <a14:foregroundMark x1="81000" y1="66400" x2="81000" y2="79400"/>
                        <a14:foregroundMark x1="47000" y1="40200" x2="58400" y2="66800"/>
                        <a14:foregroundMark x1="41400" y1="66400" x2="58200" y2="44400"/>
                        <a14:foregroundMark x1="43000" y1="36800" x2="33400" y2="74600"/>
                        <a14:foregroundMark x1="65200" y1="56400" x2="31800" y2="81600"/>
                        <a14:foregroundMark x1="28200" y1="78400" x2="46000" y2="79000"/>
                        <a14:foregroundMark x1="95400" y1="32800" x2="95000" y2="33000"/>
                        <a14:foregroundMark x1="43200" y1="6400" x2="42400" y2="6400"/>
                        <a14:backgroundMark x1="52200" y1="99600" x2="55400" y2="99600"/>
                        <a14:backgroundMark x1="52600" y1="99400" x2="53200" y2="99400"/>
                        <a14:backgroundMark x1="51800" y1="99000" x2="53000" y2="99000"/>
                        <a14:backgroundMark x1="55800" y1="99000" x2="64200"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4150266" y="2247965"/>
            <a:ext cx="3713573" cy="3713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49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sp>
        <p:nvSpPr>
          <p:cNvPr id="8" name="Rounded Rectangle 10">
            <a:extLst>
              <a:ext uri="{FF2B5EF4-FFF2-40B4-BE49-F238E27FC236}">
                <a16:creationId xmlns:a16="http://schemas.microsoft.com/office/drawing/2014/main" id="{E24E97FC-AC80-4579-8214-B689E854254F}"/>
              </a:ext>
            </a:extLst>
          </p:cNvPr>
          <p:cNvSpPr/>
          <p:nvPr/>
        </p:nvSpPr>
        <p:spPr>
          <a:xfrm>
            <a:off x="883920" y="73429"/>
            <a:ext cx="10403839" cy="1105131"/>
          </a:xfrm>
          <a:prstGeom prst="roundRect">
            <a:avLst/>
          </a:prstGeom>
          <a:solidFill>
            <a:srgbClr val="FFFFCC"/>
          </a:solidFill>
          <a:ln w="38100">
            <a:solidFill>
              <a:srgbClr val="DDB1A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prstClr val="black"/>
                </a:solidFill>
                <a:latin typeface="Arial" panose="020B0604020202020204" pitchFamily="34" charset="0"/>
                <a:cs typeface="Arial" panose="020B0604020202020204" pitchFamily="34" charset="0"/>
              </a:rPr>
              <a:t>Thảo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luận</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để</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xây</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dựng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tiêu</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chí</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khảo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sát</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theo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gợi</a:t>
            </a:r>
            <a:r>
              <a:rPr lang="en-US" sz="3200" b="1" dirty="0">
                <a:solidFill>
                  <a:prstClr val="black"/>
                </a:solidFill>
                <a:latin typeface="Arial" panose="020B0604020202020204" pitchFamily="34" charset="0"/>
                <a:cs typeface="Arial" panose="020B0604020202020204" pitchFamily="34" charset="0"/>
              </a:rPr>
              <a:t> ý </a:t>
            </a:r>
            <a:r>
              <a:rPr lang="en-US" sz="3200" b="1" dirty="0" err="1">
                <a:solidFill>
                  <a:prstClr val="black"/>
                </a:solidFill>
                <a:latin typeface="Arial" panose="020B0604020202020204" pitchFamily="34" charset="0"/>
                <a:cs typeface="Arial" panose="020B0604020202020204" pitchFamily="34" charset="0"/>
              </a:rPr>
              <a:t>trong</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phiếu</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khảo</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016458C-981D-721A-762F-FA61A5B14A16}"/>
              </a:ext>
            </a:extLst>
          </p:cNvPr>
          <p:cNvPicPr>
            <a:picLocks noChangeAspect="1"/>
          </p:cNvPicPr>
          <p:nvPr/>
        </p:nvPicPr>
        <p:blipFill>
          <a:blip r:embed="rId4"/>
          <a:stretch>
            <a:fillRect/>
          </a:stretch>
        </p:blipFill>
        <p:spPr>
          <a:xfrm>
            <a:off x="2600642" y="1377632"/>
            <a:ext cx="7441234" cy="4941888"/>
          </a:xfrm>
          <a:prstGeom prst="rect">
            <a:avLst/>
          </a:prstGeom>
        </p:spPr>
      </p:pic>
    </p:spTree>
    <p:extLst>
      <p:ext uri="{BB962C8B-B14F-4D97-AF65-F5344CB8AC3E}">
        <p14:creationId xmlns:p14="http://schemas.microsoft.com/office/powerpoint/2010/main" val="389687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324A9F-A11E-7265-79BD-C5A4F3A0DD3D}"/>
              </a:ext>
            </a:extLst>
          </p:cNvPr>
          <p:cNvPicPr>
            <a:picLocks noChangeAspect="1"/>
          </p:cNvPicPr>
          <p:nvPr/>
        </p:nvPicPr>
        <p:blipFill rotWithShape="1">
          <a:blip r:embed="rId2"/>
          <a:srcRect t="1296" r="3333" b="2037"/>
          <a:stretch/>
        </p:blipFill>
        <p:spPr>
          <a:xfrm>
            <a:off x="-1" y="0"/>
            <a:ext cx="12192001" cy="6858000"/>
          </a:xfrm>
          <a:prstGeom prst="rect">
            <a:avLst/>
          </a:prstGeom>
        </p:spPr>
      </p:pic>
      <p:pic>
        <p:nvPicPr>
          <p:cNvPr id="8" name="Picture 10">
            <a:extLst>
              <a:ext uri="{FF2B5EF4-FFF2-40B4-BE49-F238E27FC236}">
                <a16:creationId xmlns:a16="http://schemas.microsoft.com/office/drawing/2014/main" id="{F45E770A-C058-00A6-6AE2-2A3FC069854E}"/>
              </a:ext>
            </a:extLst>
          </p:cNvPr>
          <p:cNvPicPr>
            <a:picLocks noChangeAspect="1"/>
          </p:cNvPicPr>
          <p:nvPr/>
        </p:nvPicPr>
        <p:blipFill>
          <a:blip r:embed="rId3"/>
          <a:srcRect/>
          <a:stretch>
            <a:fillRect/>
          </a:stretch>
        </p:blipFill>
        <p:spPr>
          <a:xfrm>
            <a:off x="404127" y="73783"/>
            <a:ext cx="4499823" cy="2351158"/>
          </a:xfrm>
          <a:prstGeom prst="rect">
            <a:avLst/>
          </a:prstGeom>
          <a:effectLst>
            <a:outerShdw blurRad="50800" dist="38100" dir="5400000" algn="t" rotWithShape="0">
              <a:prstClr val="black">
                <a:alpha val="40000"/>
              </a:prstClr>
            </a:outerShdw>
          </a:effectLst>
        </p:spPr>
      </p:pic>
      <p:pic>
        <p:nvPicPr>
          <p:cNvPr id="10" name="Picture 4">
            <a:extLst>
              <a:ext uri="{FF2B5EF4-FFF2-40B4-BE49-F238E27FC236}">
                <a16:creationId xmlns:a16="http://schemas.microsoft.com/office/drawing/2014/main" id="{BD1B0430-F5B8-C541-DE5A-93587FFA0C5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82" b="89837" l="8596" r="89952">
                        <a14:foregroundMark x1="13438" y1="27405" x2="17676" y2="61706"/>
                        <a14:foregroundMark x1="61259" y1="32305" x2="59927" y2="62250"/>
                        <a14:foregroundMark x1="59927" y1="62250" x2="59927" y2="62250"/>
                        <a14:foregroundMark x1="63323" y1="74249" x2="63196" y2="71688"/>
                        <a14:foregroundMark x1="63765" y1="83122" x2="63670" y2="81223"/>
                        <a14:foregroundMark x1="58241" y1="73357" x2="58354" y2="68966"/>
                        <a14:foregroundMark x1="56901" y1="79129" x2="57506" y2="76225"/>
                        <a14:foregroundMark x1="64528" y1="50635" x2="65496" y2="54083"/>
                        <a14:foregroundMark x1="59322" y1="29401" x2="59201" y2="40472"/>
                        <a14:foregroundMark x1="56053" y1="35572" x2="64770" y2="37387"/>
                        <a14:foregroundMark x1="13438" y1="51180" x2="19734" y2="52632"/>
                        <a14:foregroundMark x1="13317" y1="46098" x2="12954" y2="62250"/>
                        <a14:foregroundMark x1="24455" y1="35572" x2="19007" y2="35572"/>
                        <a14:foregroundMark x1="20460" y1="45735" x2="19976" y2="48457"/>
                        <a14:foregroundMark x1="12833" y1="82215" x2="12833" y2="78947"/>
                        <a14:foregroundMark x1="20702" y1="82577" x2="20097" y2="81670"/>
                        <a14:foregroundMark x1="8596" y1="39746" x2="9927" y2="38294"/>
                        <a14:foregroundMark x1="81719" y1="26679" x2="81477" y2="60980"/>
                        <a14:foregroundMark x1="81477" y1="60980" x2="81477" y2="60980"/>
                        <a14:foregroundMark x1="81235" y1="64428" x2="80993" y2="82759"/>
                        <a14:foregroundMark x1="59201" y1="80305" x2="59201" y2="77314"/>
                        <a14:foregroundMark x1="59201" y1="81670" x2="59201" y2="81360"/>
                        <a14:foregroundMark x1="56295" y1="81851" x2="57055" y2="81851"/>
                        <a14:foregroundMark x1="65496" y1="82759" x2="65496" y2="82759"/>
                        <a14:foregroundMark x1="63680" y1="80944" x2="63680" y2="76588"/>
                        <a14:foregroundMark x1="62833" y1="80218" x2="62833" y2="76588"/>
                        <a14:foregroundMark x1="64528" y1="76770" x2="64528" y2="79855"/>
                        <a14:foregroundMark x1="62349" y1="76951" x2="62349" y2="79855"/>
                        <a14:foregroundMark x1="87911" y1="82745" x2="86320" y2="63158"/>
                        <a14:foregroundMark x1="73850" y1="37387" x2="75182" y2="37024"/>
                        <a14:foregroundMark x1="72034" y1="32668" x2="76150" y2="46824"/>
                        <a14:foregroundMark x1="76150" y1="46824" x2="77361" y2="49002"/>
                        <a14:foregroundMark x1="72518" y1="30309" x2="72518" y2="30853"/>
                        <a14:foregroundMark x1="71792" y1="31034" x2="71792" y2="29764"/>
                        <a14:foregroundMark x1="71065" y1="29764" x2="70823" y2="29764"/>
                        <a14:foregroundMark x1="69976" y1="30853" x2="72881" y2="29764"/>
                        <a14:foregroundMark x1="45278" y1="81851" x2="45278" y2="80944"/>
                        <a14:foregroundMark x1="32567" y1="81851" x2="32809" y2="80581"/>
                        <a14:backgroundMark x1="60668" y1="79855" x2="60412" y2="83122"/>
                        <a14:backgroundMark x1="61138" y1="73866" x2="60896" y2="76951"/>
                        <a14:backgroundMark x1="60412" y1="83122" x2="60896" y2="84211"/>
                        <a14:backgroundMark x1="66586" y1="84211" x2="66586" y2="83122"/>
                        <a14:backgroundMark x1="66223" y1="83122" x2="66223" y2="83848"/>
                        <a14:backgroundMark x1="12833" y1="84755" x2="12833" y2="84755"/>
                        <a14:backgroundMark x1="12833" y1="84755" x2="13801" y2="84755"/>
                        <a14:backgroundMark x1="12712" y1="84211" x2="13438" y2="84211"/>
                        <a14:backgroundMark x1="11985" y1="84211" x2="14286" y2="84211"/>
                        <a14:backgroundMark x1="56053" y1="84211" x2="57990" y2="84211"/>
                        <a14:backgroundMark x1="87288" y1="84211" x2="89346" y2="84211"/>
                      </a14:backgroundRemoval>
                    </a14:imgEffect>
                  </a14:imgLayer>
                </a14:imgProps>
              </a:ext>
              <a:ext uri="{28A0092B-C50C-407E-A947-70E740481C1C}">
                <a14:useLocalDpi xmlns:a14="http://schemas.microsoft.com/office/drawing/2010/main" val="0"/>
              </a:ext>
            </a:extLst>
          </a:blip>
          <a:srcRect r="49994"/>
          <a:stretch/>
        </p:blipFill>
        <p:spPr bwMode="auto">
          <a:xfrm>
            <a:off x="-615950" y="2498724"/>
            <a:ext cx="3934293" cy="5248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E9BAE372-EF03-78CB-9EDF-7B71DA82A77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82" b="89837" l="8596" r="89952">
                        <a14:foregroundMark x1="13438" y1="27405" x2="17676" y2="61706"/>
                        <a14:foregroundMark x1="61259" y1="32305" x2="59927" y2="62250"/>
                        <a14:foregroundMark x1="59927" y1="62250" x2="59927" y2="62250"/>
                        <a14:foregroundMark x1="63323" y1="74249" x2="63196" y2="71688"/>
                        <a14:foregroundMark x1="63765" y1="83122" x2="63670" y2="81223"/>
                        <a14:foregroundMark x1="58241" y1="73357" x2="58354" y2="68966"/>
                        <a14:foregroundMark x1="56901" y1="79129" x2="57506" y2="76225"/>
                        <a14:foregroundMark x1="64528" y1="50635" x2="65496" y2="54083"/>
                        <a14:foregroundMark x1="59322" y1="29401" x2="59201" y2="40472"/>
                        <a14:foregroundMark x1="56053" y1="35572" x2="64770" y2="37387"/>
                        <a14:foregroundMark x1="13438" y1="51180" x2="19734" y2="52632"/>
                        <a14:foregroundMark x1="13317" y1="46098" x2="12954" y2="62250"/>
                        <a14:foregroundMark x1="24455" y1="35572" x2="19007" y2="35572"/>
                        <a14:foregroundMark x1="20460" y1="45735" x2="19976" y2="48457"/>
                        <a14:foregroundMark x1="12833" y1="82215" x2="12833" y2="78947"/>
                        <a14:foregroundMark x1="20702" y1="82577" x2="20097" y2="81670"/>
                        <a14:foregroundMark x1="8596" y1="39746" x2="9927" y2="38294"/>
                        <a14:foregroundMark x1="81719" y1="26679" x2="81477" y2="60980"/>
                        <a14:foregroundMark x1="81477" y1="60980" x2="81477" y2="60980"/>
                        <a14:foregroundMark x1="81235" y1="64428" x2="80993" y2="82759"/>
                        <a14:foregroundMark x1="59201" y1="80305" x2="59201" y2="77314"/>
                        <a14:foregroundMark x1="59201" y1="81670" x2="59201" y2="81360"/>
                        <a14:foregroundMark x1="56295" y1="81851" x2="57055" y2="81851"/>
                        <a14:foregroundMark x1="65496" y1="82759" x2="65496" y2="82759"/>
                        <a14:foregroundMark x1="63680" y1="80944" x2="63680" y2="76588"/>
                        <a14:foregroundMark x1="62833" y1="80218" x2="62833" y2="76588"/>
                        <a14:foregroundMark x1="64528" y1="76770" x2="64528" y2="79855"/>
                        <a14:foregroundMark x1="62349" y1="76951" x2="62349" y2="79855"/>
                        <a14:foregroundMark x1="87911" y1="82745" x2="86320" y2="63158"/>
                        <a14:foregroundMark x1="73850" y1="37387" x2="75182" y2="37024"/>
                        <a14:foregroundMark x1="72034" y1="32668" x2="76150" y2="46824"/>
                        <a14:foregroundMark x1="76150" y1="46824" x2="77361" y2="49002"/>
                        <a14:foregroundMark x1="72518" y1="30309" x2="72518" y2="30853"/>
                        <a14:foregroundMark x1="71792" y1="31034" x2="71792" y2="29764"/>
                        <a14:foregroundMark x1="71065" y1="29764" x2="70823" y2="29764"/>
                        <a14:foregroundMark x1="69976" y1="30853" x2="72881" y2="29764"/>
                        <a14:foregroundMark x1="45278" y1="81851" x2="45278" y2="80944"/>
                        <a14:foregroundMark x1="32567" y1="81851" x2="32809" y2="80581"/>
                        <a14:backgroundMark x1="60668" y1="79855" x2="60412" y2="83122"/>
                        <a14:backgroundMark x1="61138" y1="73866" x2="60896" y2="76951"/>
                        <a14:backgroundMark x1="60412" y1="83122" x2="60896" y2="84211"/>
                        <a14:backgroundMark x1="66586" y1="84211" x2="66586" y2="83122"/>
                        <a14:backgroundMark x1="66223" y1="83122" x2="66223" y2="83848"/>
                        <a14:backgroundMark x1="12833" y1="84755" x2="12833" y2="84755"/>
                        <a14:backgroundMark x1="12833" y1="84755" x2="13801" y2="84755"/>
                        <a14:backgroundMark x1="12712" y1="84211" x2="13438" y2="84211"/>
                        <a14:backgroundMark x1="11985" y1="84211" x2="14286" y2="84211"/>
                        <a14:backgroundMark x1="56053" y1="84211" x2="57990" y2="84211"/>
                        <a14:backgroundMark x1="87288" y1="84211" x2="89346" y2="84211"/>
                      </a14:backgroundRemoval>
                    </a14:imgEffect>
                  </a14:imgLayer>
                </a14:imgProps>
              </a:ext>
              <a:ext uri="{28A0092B-C50C-407E-A947-70E740481C1C}">
                <a14:useLocalDpi xmlns:a14="http://schemas.microsoft.com/office/drawing/2010/main" val="0"/>
              </a:ext>
            </a:extLst>
          </a:blip>
          <a:srcRect l="49994"/>
          <a:stretch/>
        </p:blipFill>
        <p:spPr bwMode="auto">
          <a:xfrm>
            <a:off x="8664107" y="2498725"/>
            <a:ext cx="3934293" cy="52482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900C065-8BE0-CA98-3DE8-1988C011F3A5}"/>
              </a:ext>
            </a:extLst>
          </p:cNvPr>
          <p:cNvPicPr>
            <a:picLocks noChangeAspect="1"/>
          </p:cNvPicPr>
          <p:nvPr/>
        </p:nvPicPr>
        <p:blipFill>
          <a:blip r:embed="rId6"/>
          <a:stretch>
            <a:fillRect/>
          </a:stretch>
        </p:blipFill>
        <p:spPr>
          <a:xfrm>
            <a:off x="807939" y="941788"/>
            <a:ext cx="3737172" cy="1012024"/>
          </a:xfrm>
          <a:prstGeom prst="rect">
            <a:avLst/>
          </a:prstGeom>
        </p:spPr>
      </p:pic>
    </p:spTree>
    <p:extLst>
      <p:ext uri="{BB962C8B-B14F-4D97-AF65-F5344CB8AC3E}">
        <p14:creationId xmlns:p14="http://schemas.microsoft.com/office/powerpoint/2010/main" val="3988158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repeatCount="indefinite" fill="hold" nodeType="clickEffect">
                                  <p:stCondLst>
                                    <p:cond delay="0"/>
                                  </p:stCondLst>
                                  <p:endCondLst>
                                    <p:cond evt="onNext" delay="0">
                                      <p:tgtEl>
                                        <p:sldTgt/>
                                      </p:tgtEl>
                                    </p:cond>
                                  </p:end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Đọc: Học thầy, học bạn (Nguyễn Thanh Tú) - Hoc24">
            <a:extLst>
              <a:ext uri="{FF2B5EF4-FFF2-40B4-BE49-F238E27FC236}">
                <a16:creationId xmlns:a16="http://schemas.microsoft.com/office/drawing/2014/main" id="{77AAB703-F3E2-852A-DE59-4715E111E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4682" y="2404232"/>
            <a:ext cx="5423157" cy="4031213"/>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3">
            <a:extLst>
              <a:ext uri="{FF2B5EF4-FFF2-40B4-BE49-F238E27FC236}">
                <a16:creationId xmlns:a16="http://schemas.microsoft.com/office/drawing/2014/main" id="{60F1C412-3507-AAB9-6270-279EA94F8CBC}"/>
              </a:ext>
            </a:extLst>
          </p:cNvPr>
          <p:cNvPicPr>
            <a:picLocks noChangeAspect="1"/>
          </p:cNvPicPr>
          <p:nvPr/>
        </p:nvPicPr>
        <p:blipFill rotWithShape="1">
          <a:blip r:embed="rId3">
            <a:extLst>
              <a:ext uri="{28A0092B-C50C-407E-A947-70E740481C1C}">
                <a14:useLocalDpi xmlns:a14="http://schemas.microsoft.com/office/drawing/2010/main" val="0"/>
              </a:ext>
            </a:extLst>
          </a:blip>
          <a:srcRect l="16947" t="310" r="48959" b="-2711"/>
          <a:stretch/>
        </p:blipFill>
        <p:spPr>
          <a:xfrm>
            <a:off x="1097280" y="211774"/>
            <a:ext cx="11003280" cy="4174083"/>
          </a:xfrm>
          <a:prstGeom prst="rect">
            <a:avLst/>
          </a:prstGeom>
        </p:spPr>
      </p:pic>
      <p:sp>
        <p:nvSpPr>
          <p:cNvPr id="7" name="TextBox 6">
            <a:extLst>
              <a:ext uri="{FF2B5EF4-FFF2-40B4-BE49-F238E27FC236}">
                <a16:creationId xmlns:a16="http://schemas.microsoft.com/office/drawing/2014/main" id="{C31458D5-EA0B-A4D5-2914-EF87F2B7FF74}"/>
              </a:ext>
            </a:extLst>
          </p:cNvPr>
          <p:cNvSpPr txBox="1"/>
          <p:nvPr/>
        </p:nvSpPr>
        <p:spPr>
          <a:xfrm>
            <a:off x="1971040" y="1315878"/>
            <a:ext cx="8950960" cy="1323439"/>
          </a:xfrm>
          <a:prstGeom prst="rect">
            <a:avLst/>
          </a:prstGeom>
          <a:noFill/>
        </p:spPr>
        <p:txBody>
          <a:bodyPr wrap="square" rtlCol="0">
            <a:spAutoFit/>
          </a:bodyPr>
          <a:lstStyle/>
          <a:p>
            <a:pPr lvl="0" algn="ctr">
              <a:defRPr/>
            </a:pPr>
            <a:r>
              <a:rPr lang="en-US" sz="4000" b="1" dirty="0" err="1">
                <a:solidFill>
                  <a:srgbClr val="E42B53"/>
                </a:solidFill>
                <a:latin typeface="Arial" panose="020B0604020202020204" pitchFamily="34" charset="0"/>
                <a:cs typeface="Arial" panose="020B0604020202020204" pitchFamily="34" charset="0"/>
              </a:rPr>
              <a:t>Các</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nhóm</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thảo</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luận</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thống</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nhất</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về</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thời</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gian</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tiến</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hành</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đi</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khảo</a:t>
            </a:r>
            <a:r>
              <a:rPr lang="en-US" sz="4000" b="1" dirty="0">
                <a:solidFill>
                  <a:srgbClr val="E42B53"/>
                </a:solidFill>
                <a:latin typeface="Arial" panose="020B0604020202020204" pitchFamily="34" charset="0"/>
                <a:cs typeface="Arial" panose="020B0604020202020204" pitchFamily="34" charset="0"/>
              </a:rPr>
              <a:t> </a:t>
            </a:r>
            <a:r>
              <a:rPr lang="en-US" sz="4000" b="1" dirty="0" err="1">
                <a:solidFill>
                  <a:srgbClr val="E42B53"/>
                </a:solidFill>
                <a:latin typeface="Arial" panose="020B0604020202020204" pitchFamily="34" charset="0"/>
                <a:cs typeface="Arial" panose="020B0604020202020204" pitchFamily="34" charset="0"/>
              </a:rPr>
              <a:t>sát</a:t>
            </a:r>
            <a:endParaRPr kumimoji="0" lang="en-US" sz="4000" b="1" i="0" u="none" strike="noStrike" kern="1200" cap="none" spc="0" normalizeH="0" baseline="0" noProof="0" dirty="0">
              <a:ln>
                <a:noFill/>
              </a:ln>
              <a:solidFill>
                <a:srgbClr val="E42B53"/>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634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8" name="Picture 7">
            <a:extLst>
              <a:ext uri="{FF2B5EF4-FFF2-40B4-BE49-F238E27FC236}">
                <a16:creationId xmlns:a16="http://schemas.microsoft.com/office/drawing/2014/main" id="{E95893C5-4FA4-4C8C-9D42-A62DDFB951AF}"/>
              </a:ext>
            </a:extLst>
          </p:cNvPr>
          <p:cNvPicPr>
            <a:picLocks noChangeAspect="1"/>
          </p:cNvPicPr>
          <p:nvPr/>
        </p:nvPicPr>
        <p:blipFill rotWithShape="1">
          <a:blip r:embed="rId4">
            <a:extLst>
              <a:ext uri="{28A0092B-C50C-407E-A947-70E740481C1C}">
                <a14:useLocalDpi xmlns:a14="http://schemas.microsoft.com/office/drawing/2010/main" val="0"/>
              </a:ext>
            </a:extLst>
          </a:blip>
          <a:srcRect l="18519" t="1" r="17429" b="7728"/>
          <a:stretch/>
        </p:blipFill>
        <p:spPr>
          <a:xfrm>
            <a:off x="9344543" y="1819851"/>
            <a:ext cx="2052126" cy="4561115"/>
          </a:xfrm>
          <a:prstGeom prst="rect">
            <a:avLst/>
          </a:prstGeom>
        </p:spPr>
      </p:pic>
      <p:sp>
        <p:nvSpPr>
          <p:cNvPr id="18" name="Speech Bubble: Rectangle with Corners Rounded 17">
            <a:extLst>
              <a:ext uri="{FF2B5EF4-FFF2-40B4-BE49-F238E27FC236}">
                <a16:creationId xmlns:a16="http://schemas.microsoft.com/office/drawing/2014/main" id="{FB65385C-36FD-4144-85DA-E2BF3D238B5A}"/>
              </a:ext>
            </a:extLst>
          </p:cNvPr>
          <p:cNvSpPr/>
          <p:nvPr/>
        </p:nvSpPr>
        <p:spPr>
          <a:xfrm>
            <a:off x="770579" y="1005840"/>
            <a:ext cx="8148569" cy="5375126"/>
          </a:xfrm>
          <a:prstGeom prst="wedgeRoundRectCallout">
            <a:avLst>
              <a:gd name="adj1" fmla="val 26468"/>
              <a:gd name="adj2" fmla="val 48832"/>
              <a:gd name="adj3" fmla="val 16667"/>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3A3825EF-7143-410B-99C0-EBA826D0771A}"/>
              </a:ext>
            </a:extLst>
          </p:cNvPr>
          <p:cNvSpPr txBox="1"/>
          <p:nvPr/>
        </p:nvSpPr>
        <p:spPr>
          <a:xfrm>
            <a:off x="969424" y="1302213"/>
            <a:ext cx="7747232" cy="4524315"/>
          </a:xfrm>
          <a:prstGeom prst="rect">
            <a:avLst/>
          </a:prstGeom>
          <a:noFill/>
        </p:spPr>
        <p:txBody>
          <a:bodyPr wrap="square" rtlCol="0">
            <a:spAutoFit/>
          </a:bodyPr>
          <a:lstStyle/>
          <a:p>
            <a:pPr lvl="0" algn="just">
              <a:defRPr/>
            </a:pPr>
            <a:r>
              <a:rPr lang="en-US" sz="4800" b="1" i="1" dirty="0">
                <a:solidFill>
                  <a:srgbClr val="002060"/>
                </a:solidFill>
                <a:latin typeface="Calibri"/>
                <a:cs typeface="Arial" panose="020B0604020202020204" pitchFamily="34" charset="0"/>
              </a:rPr>
              <a:t>   </a:t>
            </a:r>
            <a:r>
              <a:rPr lang="vi-VN" sz="4800" b="1" i="1" dirty="0">
                <a:solidFill>
                  <a:srgbClr val="002060"/>
                </a:solidFill>
                <a:latin typeface="Calibri"/>
                <a:cs typeface="Arial" panose="020B0604020202020204" pitchFamily="34" charset="0"/>
              </a:rPr>
              <a:t>Việc khảo sát </a:t>
            </a:r>
            <a:r>
              <a:rPr lang="en-US" sz="4800" b="1" i="1" dirty="0" err="1">
                <a:solidFill>
                  <a:srgbClr val="002060"/>
                </a:solidFill>
                <a:latin typeface="Calibri"/>
                <a:cs typeface="Arial" panose="020B0604020202020204" pitchFamily="34" charset="0"/>
              </a:rPr>
              <a:t>giúp</a:t>
            </a:r>
            <a:r>
              <a:rPr lang="vi-VN" sz="4800" b="1" i="1" dirty="0">
                <a:solidFill>
                  <a:srgbClr val="002060"/>
                </a:solidFill>
                <a:latin typeface="Calibri"/>
                <a:cs typeface="Arial" panose="020B0604020202020204" pitchFamily="34" charset="0"/>
              </a:rPr>
              <a:t> chúng ta quan sát kĩ cảnh quan </a:t>
            </a:r>
            <a:r>
              <a:rPr lang="en-US" sz="4800" b="1" i="1" dirty="0" err="1">
                <a:solidFill>
                  <a:srgbClr val="002060"/>
                </a:solidFill>
                <a:latin typeface="Calibri"/>
                <a:cs typeface="Arial" panose="020B0604020202020204" pitchFamily="34" charset="0"/>
              </a:rPr>
              <a:t>thiên</a:t>
            </a:r>
            <a:r>
              <a:rPr lang="vi-VN" sz="4800" b="1" i="1" dirty="0">
                <a:solidFill>
                  <a:srgbClr val="002060"/>
                </a:solidFill>
                <a:latin typeface="Calibri"/>
                <a:cs typeface="Arial" panose="020B0604020202020204" pitchFamily="34" charset="0"/>
              </a:rPr>
              <a:t> nhiên và đề xuất được những việc có thể làm để góp phần cùng người lớn chăm sóc cảnh quan.</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6" name="Cloud 5">
            <a:extLst>
              <a:ext uri="{FF2B5EF4-FFF2-40B4-BE49-F238E27FC236}">
                <a16:creationId xmlns:a16="http://schemas.microsoft.com/office/drawing/2014/main" id="{082184D7-CB59-464D-8F13-795ECB98BC78}"/>
              </a:ext>
            </a:extLst>
          </p:cNvPr>
          <p:cNvSpPr/>
          <p:nvPr/>
        </p:nvSpPr>
        <p:spPr>
          <a:xfrm>
            <a:off x="9344543" y="178451"/>
            <a:ext cx="2273002" cy="1349012"/>
          </a:xfrm>
          <a:prstGeom prst="cloud">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BE805AAF-445D-4285-BF42-4C7FA5FCA55B}"/>
              </a:ext>
            </a:extLst>
          </p:cNvPr>
          <p:cNvSpPr txBox="1"/>
          <p:nvPr/>
        </p:nvSpPr>
        <p:spPr>
          <a:xfrm>
            <a:off x="9540666" y="502603"/>
            <a:ext cx="1880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Kết luận</a:t>
            </a:r>
          </a:p>
        </p:txBody>
      </p:sp>
    </p:spTree>
    <p:extLst>
      <p:ext uri="{BB962C8B-B14F-4D97-AF65-F5344CB8AC3E}">
        <p14:creationId xmlns:p14="http://schemas.microsoft.com/office/powerpoint/2010/main" val="3924972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43CABB67-CE67-43A8-212A-81201C101A2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81540"/>
          <a:stretch/>
        </p:blipFill>
        <p:spPr>
          <a:xfrm>
            <a:off x="-1844339" y="5544595"/>
            <a:ext cx="14735270" cy="1360031"/>
          </a:xfrm>
          <a:prstGeom prst="rect">
            <a:avLst/>
          </a:prstGeom>
        </p:spPr>
      </p:pic>
      <p:pic>
        <p:nvPicPr>
          <p:cNvPr id="15" name="Picture 14" descr="icons.png"/>
          <p:cNvPicPr>
            <a:picLocks noChangeAspect="1"/>
          </p:cNvPicPr>
          <p:nvPr/>
        </p:nvPicPr>
        <p:blipFill>
          <a:blip r:embed="rId4" cstate="print"/>
          <a:stretch>
            <a:fillRect/>
          </a:stretch>
        </p:blipFill>
        <p:spPr>
          <a:xfrm>
            <a:off x="304801" y="279400"/>
            <a:ext cx="11425729" cy="5384800"/>
          </a:xfrm>
          <a:prstGeom prst="rect">
            <a:avLst/>
          </a:prstGeom>
        </p:spPr>
      </p:pic>
      <p:pic>
        <p:nvPicPr>
          <p:cNvPr id="5" name="Picture 4" descr="cloud.png"/>
          <p:cNvPicPr>
            <a:picLocks noChangeAspect="1"/>
          </p:cNvPicPr>
          <p:nvPr/>
        </p:nvPicPr>
        <p:blipFill>
          <a:blip r:embed="rId5" cstate="print"/>
          <a:stretch>
            <a:fillRect/>
          </a:stretch>
        </p:blipFill>
        <p:spPr>
          <a:xfrm>
            <a:off x="2483308" y="803798"/>
            <a:ext cx="7225384" cy="4165600"/>
          </a:xfrm>
          <a:prstGeom prst="rect">
            <a:avLst/>
          </a:prstGeom>
        </p:spPr>
      </p:pic>
      <p:pic>
        <p:nvPicPr>
          <p:cNvPr id="9" name="图片 17">
            <a:extLst>
              <a:ext uri="{FF2B5EF4-FFF2-40B4-BE49-F238E27FC236}">
                <a16:creationId xmlns:a16="http://schemas.microsoft.com/office/drawing/2014/main" id="{9547584B-E5B2-4CBF-BA33-00E72EFAFF4C}"/>
              </a:ext>
            </a:extLst>
          </p:cNvPr>
          <p:cNvPicPr>
            <a:picLocks noChangeAspect="1"/>
          </p:cNvPicPr>
          <p:nvPr/>
        </p:nvPicPr>
        <p:blipFill>
          <a:blip r:embed="rId6"/>
          <a:stretch>
            <a:fillRect/>
          </a:stretch>
        </p:blipFill>
        <p:spPr>
          <a:xfrm>
            <a:off x="1" y="279400"/>
            <a:ext cx="755969" cy="772227"/>
          </a:xfrm>
          <a:prstGeom prst="rect">
            <a:avLst/>
          </a:prstGeom>
        </p:spPr>
      </p:pic>
      <p:pic>
        <p:nvPicPr>
          <p:cNvPr id="12" name="Picture 2" descr="Cute girl standing pointing hand to presentation poses logo banner hand drawn cartoon art illustration">
            <a:extLst>
              <a:ext uri="{FF2B5EF4-FFF2-40B4-BE49-F238E27FC236}">
                <a16:creationId xmlns:a16="http://schemas.microsoft.com/office/drawing/2014/main" id="{D423289D-E4A4-7258-1703-6820D9D8EC0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602621" y="1881872"/>
            <a:ext cx="5227786" cy="41838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EA2C85-7F5F-5D22-EDD0-800A6771A63F}"/>
              </a:ext>
            </a:extLst>
          </p:cNvPr>
          <p:cNvPicPr>
            <a:picLocks noChangeAspect="1"/>
          </p:cNvPicPr>
          <p:nvPr/>
        </p:nvPicPr>
        <p:blipFill>
          <a:blip r:embed="rId9"/>
          <a:stretch>
            <a:fillRect/>
          </a:stretch>
        </p:blipFill>
        <p:spPr>
          <a:xfrm>
            <a:off x="3174708" y="1708801"/>
            <a:ext cx="6736664" cy="2566638"/>
          </a:xfrm>
          <a:prstGeom prst="rect">
            <a:avLst/>
          </a:prstGeom>
        </p:spPr>
      </p:pic>
    </p:spTree>
    <p:extLst>
      <p:ext uri="{BB962C8B-B14F-4D97-AF65-F5344CB8AC3E}">
        <p14:creationId xmlns:p14="http://schemas.microsoft.com/office/powerpoint/2010/main" val="341106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4C649822-A618-9501-1FFC-B98742A56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DE89D499-67B6-424F-45AC-28852347D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girl standing pointing hand to presentation poses logo banner hand drawn cartoon art illustration">
            <a:extLst>
              <a:ext uri="{FF2B5EF4-FFF2-40B4-BE49-F238E27FC236}">
                <a16:creationId xmlns:a16="http://schemas.microsoft.com/office/drawing/2014/main" id="{01D28494-AF02-2D2F-A395-39C2D2F0239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E3DE5BF9-81BF-771B-4FAF-21067A1E38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3A8CA2-C782-95C1-8C76-C9B08293AB21}"/>
              </a:ext>
            </a:extLst>
          </p:cNvPr>
          <p:cNvSpPr txBox="1"/>
          <p:nvPr/>
        </p:nvSpPr>
        <p:spPr>
          <a:xfrm>
            <a:off x="3312160" y="355600"/>
            <a:ext cx="5781040" cy="2554545"/>
          </a:xfrm>
          <a:prstGeom prst="rect">
            <a:avLst/>
          </a:prstGeom>
          <a:noFill/>
        </p:spPr>
        <p:txBody>
          <a:bodyPr wrap="square" rtlCol="0">
            <a:spAutoFit/>
          </a:bodyPr>
          <a:lstStyle/>
          <a:p>
            <a:pPr algn="ctr"/>
            <a:r>
              <a:rPr lang="en-US" sz="3200" b="1" dirty="0" err="1">
                <a:solidFill>
                  <a:srgbClr val="000000"/>
                </a:solidFill>
                <a:effectLst/>
                <a:ea typeface="Calibri" panose="020F0502020204030204" pitchFamily="34" charset="0"/>
                <a:cs typeface="Times New Roman" panose="02020603050405020304" pitchFamily="18" charset="0"/>
              </a:rPr>
              <a:t>Về</a:t>
            </a:r>
            <a:r>
              <a:rPr lang="en-US" sz="3200" b="1" dirty="0">
                <a:solidFill>
                  <a:srgbClr val="000000"/>
                </a:solidFill>
                <a:effectLst/>
                <a:ea typeface="Calibri" panose="020F0502020204030204" pitchFamily="34" charset="0"/>
                <a:cs typeface="Times New Roman" panose="02020603050405020304" pitchFamily="18" charset="0"/>
              </a:rPr>
              <a:t> </a:t>
            </a:r>
            <a:r>
              <a:rPr lang="vi-VN" sz="3200" b="1" dirty="0">
                <a:solidFill>
                  <a:srgbClr val="000000"/>
                </a:solidFill>
                <a:effectLst/>
                <a:ea typeface="Calibri" panose="020F0502020204030204" pitchFamily="34" charset="0"/>
                <a:cs typeface="Times New Roman" panose="02020603050405020304" pitchFamily="18" charset="0"/>
              </a:rPr>
              <a:t>nh</a:t>
            </a:r>
            <a:r>
              <a:rPr lang="en-US" sz="3200" b="1" dirty="0">
                <a:solidFill>
                  <a:srgbClr val="000000"/>
                </a:solidFill>
                <a:effectLst/>
                <a:ea typeface="Calibri" panose="020F0502020204030204" pitchFamily="34" charset="0"/>
                <a:cs typeface="Times New Roman" panose="02020603050405020304" pitchFamily="18" charset="0"/>
              </a:rPr>
              <a:t>à </a:t>
            </a:r>
            <a:r>
              <a:rPr lang="en-US" sz="3200" b="1" dirty="0" err="1">
                <a:solidFill>
                  <a:srgbClr val="000000"/>
                </a:solidFill>
                <a:effectLst/>
                <a:ea typeface="Calibri" panose="020F0502020204030204" pitchFamily="34" charset="0"/>
                <a:cs typeface="Times New Roman" panose="02020603050405020304" pitchFamily="18" charset="0"/>
              </a:rPr>
              <a:t>cùng</a:t>
            </a:r>
            <a:r>
              <a:rPr lang="en-US" sz="3200" b="1" dirty="0">
                <a:solidFill>
                  <a:srgbClr val="000000"/>
                </a:solidFill>
                <a:effectLst/>
                <a:ea typeface="Calibri" panose="020F0502020204030204" pitchFamily="34" charset="0"/>
                <a:cs typeface="Times New Roman" panose="02020603050405020304" pitchFamily="18" charset="0"/>
              </a:rPr>
              <a:t> v</a:t>
            </a:r>
            <a:r>
              <a:rPr lang="vi-VN" sz="3200" b="1" dirty="0">
                <a:solidFill>
                  <a:srgbClr val="000000"/>
                </a:solidFill>
                <a:effectLst/>
                <a:ea typeface="Calibri" panose="020F0502020204030204" pitchFamily="34" charset="0"/>
                <a:cs typeface="Times New Roman" panose="02020603050405020304" pitchFamily="18" charset="0"/>
              </a:rPr>
              <a:t>ới người th</a:t>
            </a:r>
            <a:r>
              <a:rPr lang="en-US" sz="3200" b="1" dirty="0" err="1">
                <a:solidFill>
                  <a:srgbClr val="000000"/>
                </a:solidFill>
                <a:effectLst/>
                <a:ea typeface="Calibri" panose="020F0502020204030204" pitchFamily="34" charset="0"/>
                <a:cs typeface="Times New Roman" panose="02020603050405020304" pitchFamily="18" charset="0"/>
              </a:rPr>
              <a:t>ân</a:t>
            </a:r>
            <a:r>
              <a:rPr lang="en-US" sz="3200" b="1"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a typeface="Calibri" panose="020F0502020204030204" pitchFamily="34" charset="0"/>
                <a:cs typeface="Times New Roman" panose="02020603050405020304" pitchFamily="18" charset="0"/>
              </a:rPr>
              <a:t>K</a:t>
            </a:r>
            <a:r>
              <a:rPr lang="en-US" sz="3200" dirty="0" err="1">
                <a:solidFill>
                  <a:srgbClr val="000000"/>
                </a:solidFill>
                <a:effectLst/>
                <a:ea typeface="Calibri" panose="020F0502020204030204" pitchFamily="34" charset="0"/>
                <a:cs typeface="Times New Roman" panose="02020603050405020304" pitchFamily="18" charset="0"/>
              </a:rPr>
              <a:t>hảo</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sát</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thực</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trạng</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cảnh</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quan</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thiên</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nhiên</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tại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nơi</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sinh</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sống</a:t>
            </a:r>
            <a:r>
              <a:rPr lang="en-US" sz="3200" dirty="0">
                <a:solidFill>
                  <a:srgbClr val="000000"/>
                </a:solidFill>
                <a:ea typeface="Calibri" panose="020F0502020204030204" pitchFamily="34" charset="0"/>
                <a:cs typeface="Times New Roman" panose="02020603050405020304" pitchFamily="18" charset="0"/>
              </a:rPr>
              <a:t>, </a:t>
            </a:r>
            <a:r>
              <a:rPr lang="en-US" sz="3200" dirty="0" err="1">
                <a:solidFill>
                  <a:srgbClr val="000000"/>
                </a:solidFill>
                <a:ea typeface="Calibri" panose="020F0502020204030204" pitchFamily="34" charset="0"/>
                <a:cs typeface="Times New Roman" panose="02020603050405020304" pitchFamily="18" charset="0"/>
              </a:rPr>
              <a:t>n</a:t>
            </a:r>
            <a:r>
              <a:rPr lang="en-US" sz="3200" dirty="0" err="1">
                <a:solidFill>
                  <a:srgbClr val="000000"/>
                </a:solidFill>
                <a:effectLst/>
                <a:ea typeface="Calibri" panose="020F0502020204030204" pitchFamily="34" charset="0"/>
                <a:cs typeface="Times New Roman" panose="02020603050405020304" pitchFamily="18" charset="0"/>
              </a:rPr>
              <a:t>hà</a:t>
            </a:r>
            <a:r>
              <a:rPr lang="en-US" sz="3200" dirty="0">
                <a:solidFill>
                  <a:srgbClr val="000000"/>
                </a:solidFill>
                <a:effectLst/>
                <a:ea typeface="Calibri" panose="020F0502020204030204" pitchFamily="34" charset="0"/>
                <a:cs typeface="Times New Roman" panose="02020603050405020304" pitchFamily="18" charset="0"/>
              </a:rPr>
              <a:t> ở </a:t>
            </a:r>
            <a:r>
              <a:rPr lang="en-US" sz="3200" dirty="0" err="1">
                <a:solidFill>
                  <a:srgbClr val="000000"/>
                </a:solidFill>
                <a:effectLst/>
                <a:ea typeface="Calibri" panose="020F0502020204030204" pitchFamily="34" charset="0"/>
                <a:cs typeface="Times New Roman" panose="02020603050405020304" pitchFamily="18" charset="0"/>
              </a:rPr>
              <a:t>và</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xung</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quanh</a:t>
            </a:r>
            <a:r>
              <a:rPr lang="en-US" sz="3200" dirty="0">
                <a:solidFill>
                  <a:srgbClr val="000000"/>
                </a:solidFill>
                <a:effectLst/>
                <a:ea typeface="Calibri" panose="020F0502020204030204" pitchFamily="34" charset="0"/>
                <a:cs typeface="Times New Roman" panose="02020603050405020304" pitchFamily="18" charset="0"/>
              </a:rPr>
              <a:t> </a:t>
            </a:r>
            <a:r>
              <a:rPr lang="en-US" sz="3200" dirty="0" err="1">
                <a:solidFill>
                  <a:srgbClr val="000000"/>
                </a:solidFill>
                <a:effectLst/>
                <a:ea typeface="Calibri" panose="020F0502020204030204" pitchFamily="34" charset="0"/>
                <a:cs typeface="Times New Roman" panose="02020603050405020304" pitchFamily="18" charset="0"/>
              </a:rPr>
              <a:t>nhà</a:t>
            </a:r>
            <a:r>
              <a:rPr lang="en-US" sz="3200" dirty="0">
                <a:solidFill>
                  <a:srgbClr val="000000"/>
                </a:solidFill>
                <a:effectLst/>
                <a:ea typeface="Calibri" panose="020F0502020204030204" pitchFamily="34" charset="0"/>
                <a:cs typeface="Times New Roman" panose="02020603050405020304" pitchFamily="18" charset="0"/>
              </a:rPr>
              <a:t> ở.</a:t>
            </a:r>
            <a:endParaRPr lang="en-US" sz="3200" dirty="0">
              <a:effectLst/>
              <a:ea typeface="Calibri" panose="020F0502020204030204" pitchFamily="34" charset="0"/>
              <a:cs typeface="Times New Roman" panose="02020603050405020304" pitchFamily="18" charset="0"/>
            </a:endParaRPr>
          </a:p>
          <a:p>
            <a:pPr algn="ctr"/>
            <a:endParaRPr lang="en-US" sz="3200" dirty="0"/>
          </a:p>
        </p:txBody>
      </p:sp>
    </p:spTree>
    <p:extLst>
      <p:ext uri="{BB962C8B-B14F-4D97-AF65-F5344CB8AC3E}">
        <p14:creationId xmlns:p14="http://schemas.microsoft.com/office/powerpoint/2010/main" val="4145053007"/>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4B48C05-A5B2-CF1D-C0C3-E743E8701DC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t="7156" b="7978"/>
          <a:stretch/>
        </p:blipFill>
        <p:spPr>
          <a:xfrm>
            <a:off x="0" y="0"/>
            <a:ext cx="12244008" cy="6858000"/>
          </a:xfrm>
          <a:prstGeom prst="rect">
            <a:avLst/>
          </a:prstGeom>
        </p:spPr>
      </p:pic>
      <p:sp>
        <p:nvSpPr>
          <p:cNvPr id="10" name="Cloud 9">
            <a:extLst>
              <a:ext uri="{FF2B5EF4-FFF2-40B4-BE49-F238E27FC236}">
                <a16:creationId xmlns:a16="http://schemas.microsoft.com/office/drawing/2014/main" id="{D058784C-6DF5-2F10-5817-FD5FD30280AE}"/>
              </a:ext>
            </a:extLst>
          </p:cNvPr>
          <p:cNvSpPr/>
          <p:nvPr/>
        </p:nvSpPr>
        <p:spPr>
          <a:xfrm>
            <a:off x="428851" y="246291"/>
            <a:ext cx="7617869" cy="2815186"/>
          </a:xfrm>
          <a:prstGeom prst="cloud">
            <a:avLst/>
          </a:prstGeom>
          <a:solidFill>
            <a:srgbClr val="FFFFCC"/>
          </a:solidFill>
          <a:ln>
            <a:noFill/>
          </a:ln>
          <a:effectLst>
            <a:innerShdw blurRad="63500" dist="50800" dir="108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8491AC38-B5DE-7ED5-B2E3-6EE596078E41}"/>
              </a:ext>
            </a:extLst>
          </p:cNvPr>
          <p:cNvPicPr>
            <a:picLocks noChangeAspect="1"/>
          </p:cNvPicPr>
          <p:nvPr/>
        </p:nvPicPr>
        <p:blipFill>
          <a:blip r:embed="rId5"/>
          <a:stretch>
            <a:fillRect/>
          </a:stretch>
        </p:blipFill>
        <p:spPr>
          <a:xfrm>
            <a:off x="1225027" y="989534"/>
            <a:ext cx="6206266" cy="1140051"/>
          </a:xfrm>
          <a:prstGeom prst="rect">
            <a:avLst/>
          </a:prstGeom>
        </p:spPr>
      </p:pic>
    </p:spTree>
    <p:extLst>
      <p:ext uri="{BB962C8B-B14F-4D97-AF65-F5344CB8AC3E}">
        <p14:creationId xmlns:p14="http://schemas.microsoft.com/office/powerpoint/2010/main" val="1791989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4C649822-A618-9501-1FFC-B98742A56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DE89D499-67B6-424F-45AC-28852347D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FFA9F0-BC07-186E-4052-8809BBCAE436}"/>
              </a:ext>
            </a:extLst>
          </p:cNvPr>
          <p:cNvSpPr txBox="1"/>
          <p:nvPr/>
        </p:nvSpPr>
        <p:spPr>
          <a:xfrm>
            <a:off x="3530712" y="250127"/>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pic>
        <p:nvPicPr>
          <p:cNvPr id="5" name="Picture 4" descr="Cute girl standing pointing hand to presentation poses logo banner hand drawn cartoon art illustration">
            <a:extLst>
              <a:ext uri="{FF2B5EF4-FFF2-40B4-BE49-F238E27FC236}">
                <a16:creationId xmlns:a16="http://schemas.microsoft.com/office/drawing/2014/main" id="{01D28494-AF02-2D2F-A395-39C2D2F0239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E3DE5BF9-81BF-771B-4FAF-21067A1E38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1945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D0C3A64E-DB7F-C90B-8571-E26A9AE4C5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56" t="25792" r="7243" b="16962"/>
          <a:stretch/>
        </p:blipFill>
        <p:spPr>
          <a:xfrm>
            <a:off x="1733887" y="-147338"/>
            <a:ext cx="8724225" cy="5848107"/>
          </a:xfrm>
          <a:prstGeom prst="rect">
            <a:avLst/>
          </a:prstGeom>
          <a:ln>
            <a:noFill/>
          </a:ln>
        </p:spPr>
      </p:pic>
      <p:sp>
        <p:nvSpPr>
          <p:cNvPr id="3" name="TextBox 2">
            <a:extLst>
              <a:ext uri="{FF2B5EF4-FFF2-40B4-BE49-F238E27FC236}">
                <a16:creationId xmlns:a16="http://schemas.microsoft.com/office/drawing/2014/main" id="{9CAB5523-C849-40A6-33AE-C4C01FCF174B}"/>
              </a:ext>
            </a:extLst>
          </p:cNvPr>
          <p:cNvSpPr txBox="1"/>
          <p:nvPr/>
        </p:nvSpPr>
        <p:spPr>
          <a:xfrm>
            <a:off x="4128136" y="1769891"/>
            <a:ext cx="4044428"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ea typeface="+mn-ea"/>
                <a:cs typeface="+mn-cs"/>
              </a:rPr>
              <a:t>Phần</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làm</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việc</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của</a:t>
            </a:r>
            <a:r>
              <a:rPr kumimoji="0" lang="en-US" sz="5400" b="1" i="0" u="none" strike="noStrike" kern="1200" cap="none" spc="0" normalizeH="0" baseline="0" noProof="0" dirty="0">
                <a:ln>
                  <a:noFill/>
                </a:ln>
                <a:solidFill>
                  <a:prstClr val="white"/>
                </a:solidFill>
                <a:effectLst/>
                <a:uLnTx/>
                <a:uFillTx/>
                <a:ea typeface="+mn-ea"/>
                <a:cs typeface="+mn-cs"/>
              </a:rPr>
              <a:t> ban </a:t>
            </a:r>
            <a:r>
              <a:rPr kumimoji="0" lang="en-US" sz="5400" b="1" i="0" u="none" strike="noStrike" kern="1200" cap="none" spc="0" normalizeH="0" baseline="0" noProof="0" dirty="0" err="1">
                <a:ln>
                  <a:noFill/>
                </a:ln>
                <a:solidFill>
                  <a:prstClr val="white"/>
                </a:solidFill>
                <a:effectLst/>
                <a:uLnTx/>
                <a:uFillTx/>
                <a:ea typeface="+mn-ea"/>
                <a:cs typeface="+mn-cs"/>
              </a:rPr>
              <a:t>cán</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sự</a:t>
            </a:r>
            <a:r>
              <a:rPr kumimoji="0" lang="en-US" sz="5400" b="1" i="0" u="none" strike="noStrike" kern="1200" cap="none" spc="0" normalizeH="0" baseline="0" noProof="0" dirty="0">
                <a:ln>
                  <a:noFill/>
                </a:ln>
                <a:solidFill>
                  <a:prstClr val="white"/>
                </a:solidFill>
                <a:effectLst/>
                <a:uLnTx/>
                <a:uFillTx/>
                <a:ea typeface="+mn-ea"/>
                <a:cs typeface="+mn-cs"/>
              </a:rPr>
              <a:t> </a:t>
            </a:r>
            <a:r>
              <a:rPr kumimoji="0" lang="en-US" sz="5400" b="1" i="0" u="none" strike="noStrike" kern="1200" cap="none" spc="0" normalizeH="0" baseline="0" noProof="0" dirty="0" err="1">
                <a:ln>
                  <a:noFill/>
                </a:ln>
                <a:solidFill>
                  <a:prstClr val="white"/>
                </a:solidFill>
                <a:effectLst/>
                <a:uLnTx/>
                <a:uFillTx/>
                <a:ea typeface="+mn-ea"/>
                <a:cs typeface="+mn-cs"/>
              </a:rPr>
              <a:t>lớp</a:t>
            </a:r>
            <a:endParaRPr kumimoji="0" lang="en-US" sz="5400" b="1" i="0" u="none" strike="noStrike" kern="1200" cap="none" spc="0" normalizeH="0" baseline="0" noProof="0" dirty="0">
              <a:ln>
                <a:noFill/>
              </a:ln>
              <a:solidFill>
                <a:prstClr val="white"/>
              </a:solidFill>
              <a:effectLst/>
              <a:uLnTx/>
              <a:uFillTx/>
              <a:ea typeface="+mn-ea"/>
              <a:cs typeface="+mn-cs"/>
            </a:endParaRPr>
          </a:p>
        </p:txBody>
      </p:sp>
      <p:sp>
        <p:nvSpPr>
          <p:cNvPr id="4" name="Speech Bubble: Oval 3">
            <a:extLst>
              <a:ext uri="{FF2B5EF4-FFF2-40B4-BE49-F238E27FC236}">
                <a16:creationId xmlns:a16="http://schemas.microsoft.com/office/drawing/2014/main" id="{975ED5EB-A4C0-E029-6057-6DFA8E9E7EF5}"/>
              </a:ext>
            </a:extLst>
          </p:cNvPr>
          <p:cNvSpPr/>
          <p:nvPr/>
        </p:nvSpPr>
        <p:spPr>
          <a:xfrm>
            <a:off x="8467231" y="372314"/>
            <a:ext cx="3717850" cy="2037645"/>
          </a:xfrm>
          <a:prstGeom prst="wedgeEllipseCallout">
            <a:avLst>
              <a:gd name="adj1" fmla="val 8210"/>
              <a:gd name="adj2" fmla="val 72876"/>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14" name="Picture 5">
            <a:extLst>
              <a:ext uri="{FF2B5EF4-FFF2-40B4-BE49-F238E27FC236}">
                <a16:creationId xmlns:a16="http://schemas.microsoft.com/office/drawing/2014/main" id="{CF029157-40B2-CDA1-072D-490CEF7436EF}"/>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81540"/>
          <a:stretch/>
        </p:blipFill>
        <p:spPr>
          <a:xfrm>
            <a:off x="-1844339" y="5493795"/>
            <a:ext cx="14735270" cy="1360031"/>
          </a:xfrm>
          <a:prstGeom prst="rect">
            <a:avLst/>
          </a:prstGeom>
        </p:spPr>
      </p:pic>
      <p:grpSp>
        <p:nvGrpSpPr>
          <p:cNvPr id="6" name="Group 5">
            <a:extLst>
              <a:ext uri="{FF2B5EF4-FFF2-40B4-BE49-F238E27FC236}">
                <a16:creationId xmlns:a16="http://schemas.microsoft.com/office/drawing/2014/main" id="{65E024F1-C8E1-B2E5-E855-68BAF4C910BC}"/>
              </a:ext>
            </a:extLst>
          </p:cNvPr>
          <p:cNvGrpSpPr/>
          <p:nvPr/>
        </p:nvGrpSpPr>
        <p:grpSpPr>
          <a:xfrm>
            <a:off x="-20842" y="309968"/>
            <a:ext cx="3949653" cy="2037645"/>
            <a:chOff x="-20842" y="372314"/>
            <a:chExt cx="3949653" cy="2037645"/>
          </a:xfrm>
        </p:grpSpPr>
        <p:sp>
          <p:nvSpPr>
            <p:cNvPr id="7" name="Speech Bubble: Oval 6">
              <a:extLst>
                <a:ext uri="{FF2B5EF4-FFF2-40B4-BE49-F238E27FC236}">
                  <a16:creationId xmlns:a16="http://schemas.microsoft.com/office/drawing/2014/main" id="{F68308B8-7DD2-8821-CD58-4DE8E6786A30}"/>
                </a:ext>
              </a:extLst>
            </p:cNvPr>
            <p:cNvSpPr/>
            <p:nvPr/>
          </p:nvSpPr>
          <p:spPr>
            <a:xfrm>
              <a:off x="-20842" y="372314"/>
              <a:ext cx="3949653" cy="2037645"/>
            </a:xfrm>
            <a:prstGeom prst="wedgeEllipseCallout">
              <a:avLst>
                <a:gd name="adj1" fmla="val -17989"/>
                <a:gd name="adj2" fmla="val 61803"/>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8" name="TextBox 7">
              <a:extLst>
                <a:ext uri="{FF2B5EF4-FFF2-40B4-BE49-F238E27FC236}">
                  <a16:creationId xmlns:a16="http://schemas.microsoft.com/office/drawing/2014/main" id="{EBC88ED1-C484-4A48-DDBC-046730F2CBB5}"/>
                </a:ext>
              </a:extLst>
            </p:cNvPr>
            <p:cNvSpPr txBox="1"/>
            <p:nvPr/>
          </p:nvSpPr>
          <p:spPr>
            <a:xfrm>
              <a:off x="83232" y="698638"/>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ea typeface="+mn-ea"/>
                  <a:cs typeface="+mn-cs"/>
                </a:rPr>
                <a:t>Các</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tổ</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trưởng</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báo</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cáo</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kết</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quả</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hoạt</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động</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trong</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tuần</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của</a:t>
              </a:r>
              <a:r>
                <a:rPr kumimoji="0" lang="en-US" sz="2800" b="1" i="0" u="none" strike="noStrike" kern="1200" cap="none" spc="0" normalizeH="0" baseline="0" noProof="0" dirty="0">
                  <a:ln>
                    <a:noFill/>
                  </a:ln>
                  <a:solidFill>
                    <a:prstClr val="black"/>
                  </a:solidFill>
                  <a:effectLst/>
                  <a:uLnTx/>
                  <a:uFillTx/>
                  <a:ea typeface="+mn-ea"/>
                  <a:cs typeface="+mn-cs"/>
                </a:rPr>
                <a:t> </a:t>
              </a:r>
              <a:r>
                <a:rPr kumimoji="0" lang="en-US" sz="2800" b="1" i="0" u="none" strike="noStrike" kern="1200" cap="none" spc="0" normalizeH="0" baseline="0" noProof="0" dirty="0" err="1">
                  <a:ln>
                    <a:noFill/>
                  </a:ln>
                  <a:solidFill>
                    <a:prstClr val="black"/>
                  </a:solidFill>
                  <a:effectLst/>
                  <a:uLnTx/>
                  <a:uFillTx/>
                  <a:ea typeface="+mn-ea"/>
                  <a:cs typeface="+mn-cs"/>
                </a:rPr>
                <a:t>tổ</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pic>
        <p:nvPicPr>
          <p:cNvPr id="12" name="Picture 4" descr="Cute woman teacher in thailand uniform character education back to school logo cartoon art illustration">
            <a:extLst>
              <a:ext uri="{FF2B5EF4-FFF2-40B4-BE49-F238E27FC236}">
                <a16:creationId xmlns:a16="http://schemas.microsoft.com/office/drawing/2014/main" id="{7C96F9EA-33DE-EDD3-50A2-A7C5610A23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84" b="92016" l="9744" r="89776">
                        <a14:foregroundMark x1="46965" y1="8184" x2="46006" y2="10579"/>
                        <a14:foregroundMark x1="52556" y1="92016" x2="52396" y2="90020"/>
                      </a14:backgroundRemoval>
                    </a14:imgEffect>
                  </a14:imgLayer>
                </a14:imgProps>
              </a:ext>
              <a:ext uri="{28A0092B-C50C-407E-A947-70E740481C1C}">
                <a14:useLocalDpi xmlns:a14="http://schemas.microsoft.com/office/drawing/2010/main" val="0"/>
              </a:ext>
            </a:extLst>
          </a:blip>
          <a:srcRect/>
          <a:stretch>
            <a:fillRect/>
          </a:stretch>
        </p:blipFill>
        <p:spPr bwMode="auto">
          <a:xfrm>
            <a:off x="-983044" y="3043777"/>
            <a:ext cx="3910980" cy="31300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te man teacher in thailand uniform character education back to school logo cartoon art illustration">
            <a:extLst>
              <a:ext uri="{FF2B5EF4-FFF2-40B4-BE49-F238E27FC236}">
                <a16:creationId xmlns:a16="http://schemas.microsoft.com/office/drawing/2014/main" id="{CD3679E8-96D2-BAB2-EA22-3A0E5382F67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0619" l="9585" r="89617">
                        <a14:foregroundMark x1="51757" y1="9780" x2="53035" y2="11577"/>
                        <a14:foregroundMark x1="47125" y1="90020" x2="47923" y2="88024"/>
                        <a14:foregroundMark x1="62141" y1="90619" x2="60064" y2="87026"/>
                      </a14:backgroundRemoval>
                    </a14:imgEffect>
                  </a14:imgLayer>
                </a14:imgProps>
              </a:ext>
              <a:ext uri="{28A0092B-C50C-407E-A947-70E740481C1C}">
                <a14:useLocalDpi xmlns:a14="http://schemas.microsoft.com/office/drawing/2010/main" val="0"/>
              </a:ext>
            </a:extLst>
          </a:blip>
          <a:srcRect/>
          <a:stretch>
            <a:fillRect/>
          </a:stretch>
        </p:blipFill>
        <p:spPr bwMode="auto">
          <a:xfrm>
            <a:off x="8941381" y="3043777"/>
            <a:ext cx="3910980" cy="313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775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143E1ACE-8C35-97AE-951C-CC348C8C4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B192778C-81AD-0CB1-BA5B-FA8190F5D8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F86CCD-8645-6115-48BE-F6DE86A945BA}"/>
              </a:ext>
            </a:extLst>
          </p:cNvPr>
          <p:cNvSpPr txBox="1"/>
          <p:nvPr/>
        </p:nvSpPr>
        <p:spPr>
          <a:xfrm>
            <a:off x="3530712" y="250127"/>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latin typeface="+mj-lt"/>
                <a:ea typeface="+mn-ea"/>
                <a:cs typeface="+mn-cs"/>
              </a:rPr>
              <a:t>Phần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latin typeface="+mj-lt"/>
                <a:ea typeface="+mn-ea"/>
                <a:cs typeface="+mn-cs"/>
              </a:rPr>
              <a:t>nhận</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r>
              <a:rPr kumimoji="0" lang="en-US" sz="4400" b="1" i="0" u="none" strike="noStrike" kern="1200" cap="none" spc="300" normalizeH="0" baseline="0" noProof="0" dirty="0" err="1">
                <a:ln>
                  <a:noFill/>
                </a:ln>
                <a:solidFill>
                  <a:srgbClr val="00B050"/>
                </a:solidFill>
                <a:effectLst/>
                <a:uLnTx/>
                <a:uFillTx/>
                <a:latin typeface="+mj-lt"/>
                <a:ea typeface="+mn-ea"/>
                <a:cs typeface="+mn-cs"/>
              </a:rPr>
              <a:t>xét</a:t>
            </a:r>
            <a:r>
              <a:rPr kumimoji="0" lang="en-US" sz="4400" b="1" i="0" u="none" strike="noStrike" kern="1200" cap="none" spc="300" normalizeH="0" baseline="0" noProof="0" dirty="0">
                <a:ln>
                  <a:noFill/>
                </a:ln>
                <a:solidFill>
                  <a:srgbClr val="00B0F0"/>
                </a:solidFill>
                <a:effectLst/>
                <a:uLnTx/>
                <a:uFillTx/>
                <a:latin typeface="+mj-lt"/>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FF0000"/>
                </a:solidFill>
                <a:effectLst/>
                <a:uLnTx/>
                <a:uFillTx/>
                <a:latin typeface="+mj-lt"/>
                <a:ea typeface="+mn-ea"/>
                <a:cs typeface="+mn-cs"/>
              </a:rPr>
              <a:t>Giáo</a:t>
            </a:r>
            <a:r>
              <a:rPr kumimoji="0" lang="en-US" sz="4400" b="1" i="0" u="none" strike="noStrike" kern="1200" cap="none" spc="300" normalizeH="0" baseline="0" noProof="0">
                <a:ln>
                  <a:noFill/>
                </a:ln>
                <a:solidFill>
                  <a:srgbClr val="00B0F0"/>
                </a:solidFill>
                <a:effectLst/>
                <a:uLnTx/>
                <a:uFillTx/>
                <a:latin typeface="+mj-lt"/>
                <a:ea typeface="+mn-ea"/>
                <a:cs typeface="+mn-cs"/>
              </a:rPr>
              <a:t> </a:t>
            </a:r>
            <a:r>
              <a:rPr kumimoji="0" lang="en-US" sz="4400" b="1" i="0" u="none" strike="noStrike" kern="1200" cap="none" spc="300" normalizeH="0" baseline="0" noProof="0">
                <a:ln>
                  <a:noFill/>
                </a:ln>
                <a:solidFill>
                  <a:srgbClr val="7030A0"/>
                </a:solidFill>
                <a:effectLst/>
                <a:uLnTx/>
                <a:uFillTx/>
                <a:latin typeface="+mj-lt"/>
                <a:ea typeface="+mn-ea"/>
                <a:cs typeface="+mn-cs"/>
              </a:rPr>
              <a:t>viên</a:t>
            </a:r>
            <a:endParaRPr kumimoji="0" lang="en-US" sz="4400" b="1" i="0" u="none" strike="noStrike" kern="1200" cap="none" spc="300" normalizeH="0" baseline="0" noProof="0" dirty="0">
              <a:ln>
                <a:noFill/>
              </a:ln>
              <a:solidFill>
                <a:srgbClr val="7030A0"/>
              </a:solidFill>
              <a:effectLst/>
              <a:uLnTx/>
              <a:uFillTx/>
              <a:latin typeface="+mj-lt"/>
              <a:ea typeface="+mn-ea"/>
              <a:cs typeface="+mn-cs"/>
            </a:endParaRPr>
          </a:p>
        </p:txBody>
      </p:sp>
      <p:pic>
        <p:nvPicPr>
          <p:cNvPr id="5" name="Picture 4" descr="Cute girl standing pointing hand to presentation poses logo banner hand drawn cartoon art illustration">
            <a:extLst>
              <a:ext uri="{FF2B5EF4-FFF2-40B4-BE49-F238E27FC236}">
                <a16:creationId xmlns:a16="http://schemas.microsoft.com/office/drawing/2014/main" id="{6A95D419-869F-0BA8-ABFE-E7592E5BB1F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BF88F00B-C1AA-E4ED-7BB0-1539C8D01A4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060C72-064C-94C7-A4A6-E1A45B4BA54A}"/>
              </a:ext>
            </a:extLst>
          </p:cNvPr>
          <p:cNvSpPr txBox="1"/>
          <p:nvPr/>
        </p:nvSpPr>
        <p:spPr>
          <a:xfrm>
            <a:off x="3421855" y="1319663"/>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mj-lt"/>
                <a:ea typeface="+mn-ea"/>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29575060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6485C6CB-106E-046C-2CB8-A816CC407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63B9EBE1-EC35-A464-82B3-04342E831E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FB6192-7DFA-5A24-4ABC-74B21D2FDACF}"/>
              </a:ext>
            </a:extLst>
          </p:cNvPr>
          <p:cNvSpPr txBox="1"/>
          <p:nvPr/>
        </p:nvSpPr>
        <p:spPr>
          <a:xfrm>
            <a:off x="3530712" y="250127"/>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ea typeface="+mn-ea"/>
                <a:cs typeface="+mn-cs"/>
              </a:rPr>
              <a:t>Phần</a:t>
            </a:r>
            <a:r>
              <a:rPr kumimoji="0" lang="en-US" sz="4400" b="1" i="0" u="none" strike="noStrike" kern="1200" cap="none" spc="300" normalizeH="0" baseline="0" noProof="0" dirty="0">
                <a:ln>
                  <a:noFill/>
                </a:ln>
                <a:solidFill>
                  <a:srgbClr val="00B0F0"/>
                </a:solidFill>
                <a:effectLst/>
                <a:uLnTx/>
                <a:uFillTx/>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ea typeface="+mn-ea"/>
                <a:cs typeface="+mn-cs"/>
              </a:rPr>
              <a:t>nhận</a:t>
            </a:r>
            <a:r>
              <a:rPr kumimoji="0" lang="en-US" sz="4400" b="1" i="0" u="none" strike="noStrike" kern="1200" cap="none" spc="300" normalizeH="0" baseline="0" noProof="0" dirty="0">
                <a:ln>
                  <a:noFill/>
                </a:ln>
                <a:solidFill>
                  <a:srgbClr val="00B0F0"/>
                </a:solidFill>
                <a:effectLst/>
                <a:uLnTx/>
                <a:uFillTx/>
                <a:ea typeface="+mn-ea"/>
                <a:cs typeface="+mn-cs"/>
              </a:rPr>
              <a:t> </a:t>
            </a:r>
            <a:r>
              <a:rPr kumimoji="0" lang="en-US" sz="4400" b="1" i="0" u="none" strike="noStrike" kern="1200" cap="none" spc="300" normalizeH="0" baseline="0" noProof="0" dirty="0" err="1">
                <a:ln>
                  <a:noFill/>
                </a:ln>
                <a:solidFill>
                  <a:srgbClr val="00B050"/>
                </a:solidFill>
                <a:effectLst/>
                <a:uLnTx/>
                <a:uFillTx/>
                <a:ea typeface="+mn-ea"/>
                <a:cs typeface="+mn-cs"/>
              </a:rPr>
              <a:t>xét</a:t>
            </a:r>
            <a:r>
              <a:rPr kumimoji="0" lang="en-US" sz="4400" b="1" i="0" u="none" strike="noStrike" kern="1200" cap="none" spc="300" normalizeH="0" baseline="0" noProof="0" dirty="0">
                <a:ln>
                  <a:noFill/>
                </a:ln>
                <a:solidFill>
                  <a:srgbClr val="00B0F0"/>
                </a:solidFill>
                <a:effectLst/>
                <a:uLnTx/>
                <a:uFillTx/>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ea typeface="+mn-ea"/>
                <a:cs typeface="+mn-cs"/>
              </a:rPr>
              <a:t>             </a:t>
            </a:r>
            <a:r>
              <a:rPr kumimoji="0" lang="en-US" sz="4400" b="1" i="0" u="none" strike="noStrike" kern="1200" cap="none" spc="300" normalizeH="0" baseline="0" noProof="0">
                <a:ln>
                  <a:noFill/>
                </a:ln>
                <a:solidFill>
                  <a:srgbClr val="FF0000"/>
                </a:solidFill>
                <a:effectLst/>
                <a:uLnTx/>
                <a:uFillTx/>
                <a:ea typeface="+mn-ea"/>
                <a:cs typeface="+mn-cs"/>
              </a:rPr>
              <a:t>Giáo</a:t>
            </a:r>
            <a:r>
              <a:rPr kumimoji="0" lang="en-US" sz="4400" b="1" i="0" u="none" strike="noStrike" kern="1200" cap="none" spc="300" normalizeH="0" baseline="0" noProof="0">
                <a:ln>
                  <a:noFill/>
                </a:ln>
                <a:solidFill>
                  <a:srgbClr val="00B0F0"/>
                </a:solidFill>
                <a:effectLst/>
                <a:uLnTx/>
                <a:uFillTx/>
                <a:ea typeface="+mn-ea"/>
                <a:cs typeface="+mn-cs"/>
              </a:rPr>
              <a:t> </a:t>
            </a:r>
            <a:r>
              <a:rPr kumimoji="0" lang="en-US" sz="4400" b="1" i="0" u="none" strike="noStrike" kern="1200" cap="none" spc="300" normalizeH="0" baseline="0" noProof="0">
                <a:ln>
                  <a:noFill/>
                </a:ln>
                <a:solidFill>
                  <a:srgbClr val="7030A0"/>
                </a:solidFill>
                <a:effectLst/>
                <a:uLnTx/>
                <a:uFillTx/>
                <a:ea typeface="+mn-ea"/>
                <a:cs typeface="+mn-cs"/>
              </a:rPr>
              <a:t>viên</a:t>
            </a:r>
            <a:endParaRPr kumimoji="0" lang="en-US" sz="4400" b="1" i="0" u="none" strike="noStrike" kern="1200" cap="none" spc="300" normalizeH="0" baseline="0" noProof="0" dirty="0">
              <a:ln>
                <a:noFill/>
              </a:ln>
              <a:solidFill>
                <a:srgbClr val="7030A0"/>
              </a:solidFill>
              <a:effectLst/>
              <a:uLnTx/>
              <a:uFillTx/>
              <a:ea typeface="+mn-ea"/>
              <a:cs typeface="+mn-cs"/>
            </a:endParaRPr>
          </a:p>
        </p:txBody>
      </p:sp>
      <p:pic>
        <p:nvPicPr>
          <p:cNvPr id="5" name="Picture 4" descr="Cute girl standing pointing hand to presentation poses logo banner hand drawn cartoon art illustration">
            <a:extLst>
              <a:ext uri="{FF2B5EF4-FFF2-40B4-BE49-F238E27FC236}">
                <a16:creationId xmlns:a16="http://schemas.microsoft.com/office/drawing/2014/main" id="{2B3FFF09-0BB5-17C2-D094-9DE9C1C0488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5F914C1A-9076-AEE2-5794-A9B3C14EF59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4E452B-6F68-EE7A-9AC1-C14F515FA07E}"/>
              </a:ext>
            </a:extLst>
          </p:cNvPr>
          <p:cNvSpPr txBox="1"/>
          <p:nvPr/>
        </p:nvSpPr>
        <p:spPr>
          <a:xfrm>
            <a:off x="3530712" y="1319663"/>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ea typeface="+mn-ea"/>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ea typeface="+mn-ea"/>
              <a:cs typeface="Calibri" panose="020F0502020204030204" pitchFamily="34" charset="0"/>
            </a:endParaRPr>
          </a:p>
        </p:txBody>
      </p:sp>
    </p:spTree>
    <p:extLst>
      <p:ext uri="{BB962C8B-B14F-4D97-AF65-F5344CB8AC3E}">
        <p14:creationId xmlns:p14="http://schemas.microsoft.com/office/powerpoint/2010/main" val="18205808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55;p13">
            <a:extLst>
              <a:ext uri="{FF2B5EF4-FFF2-40B4-BE49-F238E27FC236}">
                <a16:creationId xmlns:a16="http://schemas.microsoft.com/office/drawing/2014/main" id="{FDFE148F-5E7E-9AEC-91D5-61B433FB943C}"/>
              </a:ext>
            </a:extLst>
          </p:cNvPr>
          <p:cNvPicPr preferRelativeResize="0"/>
          <p:nvPr/>
        </p:nvPicPr>
        <p:blipFill>
          <a:blip r:embed="rId2">
            <a:alphaModFix/>
          </a:blip>
          <a:stretch>
            <a:fillRect/>
          </a:stretch>
        </p:blipFill>
        <p:spPr>
          <a:xfrm>
            <a:off x="0" y="1"/>
            <a:ext cx="12192001" cy="6858000"/>
          </a:xfrm>
          <a:prstGeom prst="rect">
            <a:avLst/>
          </a:prstGeom>
          <a:noFill/>
          <a:ln>
            <a:noFill/>
          </a:ln>
        </p:spPr>
      </p:pic>
      <p:pic>
        <p:nvPicPr>
          <p:cNvPr id="3" name="Picture 10" descr="Cute kid student character with text box hand drawn cartoon art illustration">
            <a:extLst>
              <a:ext uri="{FF2B5EF4-FFF2-40B4-BE49-F238E27FC236}">
                <a16:creationId xmlns:a16="http://schemas.microsoft.com/office/drawing/2014/main" id="{15EE660F-F7A8-5796-E967-34E4D03D0F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20" b="89933" l="6390" r="91374">
                        <a14:foregroundMark x1="10224" y1="63535" x2="24441" y2="75615"/>
                        <a14:foregroundMark x1="13738" y1="48770" x2="30831" y2="65324"/>
                        <a14:foregroundMark x1="6390" y1="72483" x2="19808" y2="68009"/>
                        <a14:foregroundMark x1="19489" y1="66667" x2="28914" y2="71141"/>
                        <a14:foregroundMark x1="19489" y1="28188" x2="23323" y2="37136"/>
                        <a14:foregroundMark x1="83866" y1="49217" x2="84984" y2="55705"/>
                        <a14:foregroundMark x1="91054" y1="65548" x2="69649" y2="53020"/>
                        <a14:foregroundMark x1="80831" y1="87248" x2="80831" y2="85906"/>
                        <a14:foregroundMark x1="19808" y1="87919" x2="19808" y2="87919"/>
                        <a14:foregroundMark x1="21246" y1="25280" x2="25559" y2="22595"/>
                        <a14:foregroundMark x1="24441" y1="20582" x2="17252" y2="31991"/>
                        <a14:foregroundMark x1="17252" y1="31991" x2="15495" y2="38031"/>
                        <a14:foregroundMark x1="91374" y1="66667" x2="88179" y2="53020"/>
                        <a14:foregroundMark x1="88179" y1="53020" x2="87061" y2="53020"/>
                      </a14:backgroundRemoval>
                    </a14:imgEffect>
                  </a14:imgLayer>
                </a14:imgProps>
              </a:ext>
              <a:ext uri="{28A0092B-C50C-407E-A947-70E740481C1C}">
                <a14:useLocalDpi xmlns:a14="http://schemas.microsoft.com/office/drawing/2010/main" val="0"/>
              </a:ext>
            </a:extLst>
          </a:blip>
          <a:srcRect/>
          <a:stretch>
            <a:fillRect/>
          </a:stretch>
        </p:blipFill>
        <p:spPr bwMode="auto">
          <a:xfrm>
            <a:off x="1717664" y="430671"/>
            <a:ext cx="9001135" cy="6427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611AC8-180F-F0F3-0C83-FFFA55ACA52F}"/>
              </a:ext>
            </a:extLst>
          </p:cNvPr>
          <p:cNvSpPr txBox="1"/>
          <p:nvPr/>
        </p:nvSpPr>
        <p:spPr>
          <a:xfrm>
            <a:off x="3199923" y="1883692"/>
            <a:ext cx="5792154"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C000">
                    <a:lumMod val="75000"/>
                  </a:srgbClr>
                </a:solidFill>
                <a:effectLst/>
                <a:uLnTx/>
                <a:uFillTx/>
                <a:latin typeface="+mj-lt"/>
                <a:ea typeface="+mn-ea"/>
                <a:cs typeface="Pattaya" panose="00000500000000000000" pitchFamily="2" charset="-34"/>
              </a:rPr>
              <a:t>Góc</a:t>
            </a:r>
            <a:endParaRPr kumimoji="0" lang="en-US" sz="6600" b="0" i="0" u="none" strike="noStrike" kern="1200" cap="none" spc="0" normalizeH="0" baseline="0" noProof="0" dirty="0">
              <a:ln>
                <a:noFill/>
              </a:ln>
              <a:solidFill>
                <a:srgbClr val="FFC000">
                  <a:lumMod val="75000"/>
                </a:srgbClr>
              </a:solidFill>
              <a:effectLst/>
              <a:uLnTx/>
              <a:uFillTx/>
              <a:latin typeface="+mj-lt"/>
              <a:ea typeface="+mn-ea"/>
              <a:cs typeface="Pattaya" panose="00000500000000000000" pitchFamily="2" charset="-3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C000">
                    <a:lumMod val="75000"/>
                  </a:srgbClr>
                </a:solidFill>
                <a:effectLst/>
                <a:uLnTx/>
                <a:uFillTx/>
                <a:latin typeface="+mj-lt"/>
                <a:ea typeface="+mn-ea"/>
                <a:cs typeface="Pattaya" panose="00000500000000000000" pitchFamily="2" charset="-34"/>
              </a:rPr>
              <a:t> </a:t>
            </a:r>
            <a:r>
              <a:rPr kumimoji="0" lang="en-US" sz="6600" b="0" i="0" u="none" strike="noStrike" kern="1200" cap="none" spc="0" normalizeH="0" baseline="0" noProof="0" dirty="0" err="1">
                <a:ln>
                  <a:noFill/>
                </a:ln>
                <a:solidFill>
                  <a:srgbClr val="FFC000">
                    <a:lumMod val="75000"/>
                  </a:srgbClr>
                </a:solidFill>
                <a:effectLst/>
                <a:uLnTx/>
                <a:uFillTx/>
                <a:latin typeface="+mj-lt"/>
                <a:ea typeface="+mn-ea"/>
                <a:cs typeface="Pattaya" panose="00000500000000000000" pitchFamily="2" charset="-34"/>
              </a:rPr>
              <a:t>tuyên</a:t>
            </a:r>
            <a:r>
              <a:rPr kumimoji="0" lang="en-US" sz="6600" b="0" i="0" u="none" strike="noStrike" kern="1200" cap="none" spc="0" normalizeH="0" baseline="0" noProof="0" dirty="0">
                <a:ln>
                  <a:noFill/>
                </a:ln>
                <a:solidFill>
                  <a:srgbClr val="FFC000">
                    <a:lumMod val="75000"/>
                  </a:srgbClr>
                </a:solidFill>
                <a:effectLst/>
                <a:uLnTx/>
                <a:uFillTx/>
                <a:latin typeface="+mj-lt"/>
                <a:ea typeface="+mn-ea"/>
                <a:cs typeface="Pattaya" panose="00000500000000000000" pitchFamily="2" charset="-34"/>
              </a:rPr>
              <a:t> </a:t>
            </a:r>
            <a:r>
              <a:rPr kumimoji="0" lang="en-US" sz="6600" b="0" i="0" u="none" strike="noStrike" kern="1200" cap="none" spc="0" normalizeH="0" baseline="0" noProof="0" dirty="0" err="1">
                <a:ln>
                  <a:noFill/>
                </a:ln>
                <a:solidFill>
                  <a:srgbClr val="FFC000">
                    <a:lumMod val="75000"/>
                  </a:srgbClr>
                </a:solidFill>
                <a:effectLst/>
                <a:uLnTx/>
                <a:uFillTx/>
                <a:latin typeface="+mj-lt"/>
                <a:ea typeface="+mn-ea"/>
                <a:cs typeface="Pattaya" panose="00000500000000000000" pitchFamily="2" charset="-34"/>
              </a:rPr>
              <a:t>dương</a:t>
            </a:r>
            <a:endParaRPr kumimoji="0" lang="en-US" sz="6600" b="0" i="0" u="none" strike="noStrike" kern="1200" cap="none" spc="0" normalizeH="0" baseline="0" noProof="0" dirty="0">
              <a:ln>
                <a:noFill/>
              </a:ln>
              <a:solidFill>
                <a:srgbClr val="FFC000">
                  <a:lumMod val="75000"/>
                </a:srgbClr>
              </a:solidFill>
              <a:effectLst/>
              <a:uLnTx/>
              <a:uFillTx/>
              <a:latin typeface="+mj-lt"/>
              <a:ea typeface="+mn-ea"/>
              <a:cs typeface="Pattaya" panose="00000500000000000000" pitchFamily="2" charset="-34"/>
            </a:endParaRPr>
          </a:p>
        </p:txBody>
      </p:sp>
      <p:pic>
        <p:nvPicPr>
          <p:cNvPr id="8" name="Google Shape;59;p13">
            <a:extLst>
              <a:ext uri="{FF2B5EF4-FFF2-40B4-BE49-F238E27FC236}">
                <a16:creationId xmlns:a16="http://schemas.microsoft.com/office/drawing/2014/main" id="{3B531434-C7E9-18CC-A1F9-3B38A2FA6F58}"/>
              </a:ext>
            </a:extLst>
          </p:cNvPr>
          <p:cNvPicPr preferRelativeResize="0"/>
          <p:nvPr/>
        </p:nvPicPr>
        <p:blipFill>
          <a:blip r:embed="rId5">
            <a:alphaModFix/>
          </a:blip>
          <a:stretch>
            <a:fillRect/>
          </a:stretch>
        </p:blipFill>
        <p:spPr>
          <a:xfrm>
            <a:off x="-90200" y="1"/>
            <a:ext cx="2762768" cy="1036033"/>
          </a:xfrm>
          <a:prstGeom prst="rect">
            <a:avLst/>
          </a:prstGeom>
          <a:noFill/>
          <a:ln>
            <a:noFill/>
          </a:ln>
        </p:spPr>
      </p:pic>
      <p:pic>
        <p:nvPicPr>
          <p:cNvPr id="9" name="Google Shape;60;p13">
            <a:extLst>
              <a:ext uri="{FF2B5EF4-FFF2-40B4-BE49-F238E27FC236}">
                <a16:creationId xmlns:a16="http://schemas.microsoft.com/office/drawing/2014/main" id="{80ED83D3-9972-766F-473A-55389EF45C3A}"/>
              </a:ext>
            </a:extLst>
          </p:cNvPr>
          <p:cNvPicPr preferRelativeResize="0"/>
          <p:nvPr/>
        </p:nvPicPr>
        <p:blipFill>
          <a:blip r:embed="rId5">
            <a:alphaModFix/>
          </a:blip>
          <a:stretch>
            <a:fillRect/>
          </a:stretch>
        </p:blipFill>
        <p:spPr>
          <a:xfrm>
            <a:off x="2530467" y="1"/>
            <a:ext cx="2762768" cy="1036033"/>
          </a:xfrm>
          <a:prstGeom prst="rect">
            <a:avLst/>
          </a:prstGeom>
          <a:noFill/>
          <a:ln>
            <a:noFill/>
          </a:ln>
        </p:spPr>
      </p:pic>
      <p:pic>
        <p:nvPicPr>
          <p:cNvPr id="10" name="Google Shape;61;p13">
            <a:extLst>
              <a:ext uri="{FF2B5EF4-FFF2-40B4-BE49-F238E27FC236}">
                <a16:creationId xmlns:a16="http://schemas.microsoft.com/office/drawing/2014/main" id="{CC3779BA-F7EF-CBB3-5BFE-8C5B440A49CD}"/>
              </a:ext>
            </a:extLst>
          </p:cNvPr>
          <p:cNvPicPr preferRelativeResize="0"/>
          <p:nvPr/>
        </p:nvPicPr>
        <p:blipFill>
          <a:blip r:embed="rId5">
            <a:alphaModFix/>
          </a:blip>
          <a:stretch>
            <a:fillRect/>
          </a:stretch>
        </p:blipFill>
        <p:spPr>
          <a:xfrm>
            <a:off x="6808567" y="1"/>
            <a:ext cx="2762768" cy="1036033"/>
          </a:xfrm>
          <a:prstGeom prst="rect">
            <a:avLst/>
          </a:prstGeom>
          <a:noFill/>
          <a:ln>
            <a:noFill/>
          </a:ln>
        </p:spPr>
      </p:pic>
      <p:pic>
        <p:nvPicPr>
          <p:cNvPr id="11" name="Google Shape;62;p13">
            <a:extLst>
              <a:ext uri="{FF2B5EF4-FFF2-40B4-BE49-F238E27FC236}">
                <a16:creationId xmlns:a16="http://schemas.microsoft.com/office/drawing/2014/main" id="{0E46BDE8-E20A-87BD-81FB-6923576E7CA2}"/>
              </a:ext>
            </a:extLst>
          </p:cNvPr>
          <p:cNvPicPr preferRelativeResize="0"/>
          <p:nvPr/>
        </p:nvPicPr>
        <p:blipFill>
          <a:blip r:embed="rId5">
            <a:alphaModFix/>
          </a:blip>
          <a:stretch>
            <a:fillRect/>
          </a:stretch>
        </p:blipFill>
        <p:spPr>
          <a:xfrm>
            <a:off x="9429233" y="1"/>
            <a:ext cx="2762768" cy="1036033"/>
          </a:xfrm>
          <a:prstGeom prst="rect">
            <a:avLst/>
          </a:prstGeom>
          <a:noFill/>
          <a:ln>
            <a:noFill/>
          </a:ln>
        </p:spPr>
      </p:pic>
      <p:pic>
        <p:nvPicPr>
          <p:cNvPr id="12" name="Google Shape;63;p13">
            <a:extLst>
              <a:ext uri="{FF2B5EF4-FFF2-40B4-BE49-F238E27FC236}">
                <a16:creationId xmlns:a16="http://schemas.microsoft.com/office/drawing/2014/main" id="{0EA29664-5693-825A-9AE1-E4EBD496D562}"/>
              </a:ext>
            </a:extLst>
          </p:cNvPr>
          <p:cNvPicPr preferRelativeResize="0"/>
          <p:nvPr/>
        </p:nvPicPr>
        <p:blipFill>
          <a:blip r:embed="rId6">
            <a:alphaModFix/>
          </a:blip>
          <a:stretch>
            <a:fillRect/>
          </a:stretch>
        </p:blipFill>
        <p:spPr>
          <a:xfrm>
            <a:off x="5383901" y="-100082"/>
            <a:ext cx="1333999" cy="1333999"/>
          </a:xfrm>
          <a:prstGeom prst="rect">
            <a:avLst/>
          </a:prstGeom>
          <a:noFill/>
          <a:ln>
            <a:noFill/>
          </a:ln>
        </p:spPr>
      </p:pic>
      <p:sp>
        <p:nvSpPr>
          <p:cNvPr id="14" name="TextBox 13">
            <a:extLst>
              <a:ext uri="{FF2B5EF4-FFF2-40B4-BE49-F238E27FC236}">
                <a16:creationId xmlns:a16="http://schemas.microsoft.com/office/drawing/2014/main" id="{225AC337-76F3-70F5-C6AF-530835429E3F}"/>
              </a:ext>
            </a:extLst>
          </p:cNvPr>
          <p:cNvSpPr txBox="1"/>
          <p:nvPr/>
        </p:nvSpPr>
        <p:spPr>
          <a:xfrm>
            <a:off x="111985" y="2146523"/>
            <a:ext cx="2762768" cy="1200329"/>
          </a:xfrm>
          <a:custGeom>
            <a:avLst/>
            <a:gdLst>
              <a:gd name="connsiteX0" fmla="*/ 0 w 2762768"/>
              <a:gd name="connsiteY0" fmla="*/ 0 h 1200329"/>
              <a:gd name="connsiteX1" fmla="*/ 2762768 w 2762768"/>
              <a:gd name="connsiteY1" fmla="*/ 0 h 1200329"/>
              <a:gd name="connsiteX2" fmla="*/ 2762768 w 2762768"/>
              <a:gd name="connsiteY2" fmla="*/ 1200329 h 1200329"/>
              <a:gd name="connsiteX3" fmla="*/ 0 w 2762768"/>
              <a:gd name="connsiteY3" fmla="*/ 1200329 h 1200329"/>
              <a:gd name="connsiteX4" fmla="*/ 0 w 2762768"/>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768" h="1200329" fill="none" extrusionOk="0">
                <a:moveTo>
                  <a:pt x="0" y="0"/>
                </a:moveTo>
                <a:cubicBezTo>
                  <a:pt x="1057609" y="-14931"/>
                  <a:pt x="1646314" y="31643"/>
                  <a:pt x="2762768" y="0"/>
                </a:cubicBezTo>
                <a:cubicBezTo>
                  <a:pt x="2830541" y="557753"/>
                  <a:pt x="2681782" y="752538"/>
                  <a:pt x="2762768" y="1200329"/>
                </a:cubicBezTo>
                <a:cubicBezTo>
                  <a:pt x="2118215" y="1138275"/>
                  <a:pt x="1169787" y="1146626"/>
                  <a:pt x="0" y="1200329"/>
                </a:cubicBezTo>
                <a:cubicBezTo>
                  <a:pt x="69872" y="864532"/>
                  <a:pt x="65275" y="413273"/>
                  <a:pt x="0" y="0"/>
                </a:cubicBezTo>
                <a:close/>
              </a:path>
              <a:path w="2762768" h="1200329" stroke="0" extrusionOk="0">
                <a:moveTo>
                  <a:pt x="0" y="0"/>
                </a:moveTo>
                <a:cubicBezTo>
                  <a:pt x="1078428" y="-5264"/>
                  <a:pt x="1952330" y="84467"/>
                  <a:pt x="2762768" y="0"/>
                </a:cubicBezTo>
                <a:cubicBezTo>
                  <a:pt x="2725841" y="393021"/>
                  <a:pt x="2730725" y="1014765"/>
                  <a:pt x="2762768" y="1200329"/>
                </a:cubicBezTo>
                <a:cubicBezTo>
                  <a:pt x="1595834" y="1306649"/>
                  <a:pt x="1328723" y="1192680"/>
                  <a:pt x="0" y="1200329"/>
                </a:cubicBezTo>
                <a:cubicBezTo>
                  <a:pt x="-39762" y="727104"/>
                  <a:pt x="103026" y="164741"/>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xmlns="" sd="2650216993">
                  <a:prstGeom prst="rect">
                    <a:avLst/>
                  </a:prstGeom>
                  <ask:type>
                    <ask:lineSketchCurved/>
                  </ask:type>
                </ask:lineSketchStyleProps>
              </a:ext>
            </a:extLst>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mj-lt"/>
                <a:ea typeface="+mn-ea"/>
                <a:cs typeface="+mn-cs"/>
              </a:rPr>
              <a:t>Ngôi</a:t>
            </a:r>
            <a:r>
              <a:rPr kumimoji="0" lang="en-US" sz="3600" b="0" i="0" u="none" strike="noStrike" kern="1200" cap="none" spc="0" normalizeH="0" baseline="0" noProof="0" dirty="0">
                <a:ln>
                  <a:noFill/>
                </a:ln>
                <a:solidFill>
                  <a:srgbClr val="FF0000"/>
                </a:solidFill>
                <a:effectLst/>
                <a:uLnTx/>
                <a:uFillTx/>
                <a:latin typeface="+mj-lt"/>
                <a:ea typeface="+mn-ea"/>
                <a:cs typeface="+mn-cs"/>
              </a:rPr>
              <a:t> </a:t>
            </a:r>
            <a:r>
              <a:rPr kumimoji="0" lang="en-US" sz="3600" b="0" i="0" u="none" strike="noStrike" kern="1200" cap="none" spc="0" normalizeH="0" baseline="0" noProof="0" dirty="0" err="1">
                <a:ln>
                  <a:noFill/>
                </a:ln>
                <a:solidFill>
                  <a:srgbClr val="FF0000"/>
                </a:solidFill>
                <a:effectLst/>
                <a:uLnTx/>
                <a:uFillTx/>
                <a:latin typeface="+mj-lt"/>
                <a:ea typeface="+mn-ea"/>
                <a:cs typeface="+mn-cs"/>
              </a:rPr>
              <a:t>sao</a:t>
            </a:r>
            <a:r>
              <a:rPr kumimoji="0" lang="en-US" sz="3600" b="0" i="0" u="none" strike="noStrike" kern="1200" cap="none" spc="0" normalizeH="0" baseline="0" noProof="0" dirty="0">
                <a:ln>
                  <a:noFill/>
                </a:ln>
                <a:solidFill>
                  <a:srgbClr val="FF0000"/>
                </a:solidFill>
                <a:effectLst/>
                <a:uLnTx/>
                <a:uFillTx/>
                <a:latin typeface="+mj-lt"/>
                <a:ea typeface="+mn-ea"/>
                <a:cs typeface="+mn-cs"/>
              </a:rPr>
              <a:t> </a:t>
            </a:r>
            <a:r>
              <a:rPr kumimoji="0" lang="en-US" sz="3600" b="0" i="0" u="none" strike="noStrike" kern="1200" cap="none" spc="0" normalizeH="0" baseline="0" noProof="0" dirty="0" err="1">
                <a:ln>
                  <a:noFill/>
                </a:ln>
                <a:solidFill>
                  <a:srgbClr val="FF0000"/>
                </a:solidFill>
                <a:effectLst/>
                <a:uLnTx/>
                <a:uFillTx/>
                <a:latin typeface="+mj-lt"/>
                <a:ea typeface="+mn-ea"/>
                <a:cs typeface="+mn-cs"/>
              </a:rPr>
              <a:t>chăm</a:t>
            </a:r>
            <a:r>
              <a:rPr kumimoji="0" lang="en-US" sz="3600" b="0" i="0" u="none" strike="noStrike" kern="1200" cap="none" spc="0" normalizeH="0" baseline="0" noProof="0" dirty="0">
                <a:ln>
                  <a:noFill/>
                </a:ln>
                <a:solidFill>
                  <a:srgbClr val="FF0000"/>
                </a:solidFill>
                <a:effectLst/>
                <a:uLnTx/>
                <a:uFillTx/>
                <a:latin typeface="+mj-lt"/>
                <a:ea typeface="+mn-ea"/>
                <a:cs typeface="+mn-cs"/>
              </a:rPr>
              <a:t> </a:t>
            </a:r>
            <a:r>
              <a:rPr kumimoji="0" lang="en-US" sz="3600" b="0" i="0" u="none" strike="noStrike" kern="1200" cap="none" spc="0" normalizeH="0" baseline="0" noProof="0" dirty="0" err="1">
                <a:ln>
                  <a:noFill/>
                </a:ln>
                <a:solidFill>
                  <a:srgbClr val="FF0000"/>
                </a:solidFill>
                <a:effectLst/>
                <a:uLnTx/>
                <a:uFillTx/>
                <a:latin typeface="+mj-lt"/>
                <a:ea typeface="+mn-ea"/>
                <a:cs typeface="+mn-cs"/>
              </a:rPr>
              <a:t>chỉ</a:t>
            </a:r>
            <a:endParaRPr kumimoji="0" lang="en-US" sz="3600" b="0" i="0" u="none" strike="noStrike" kern="1200" cap="none" spc="0" normalizeH="0" baseline="0" noProof="0" dirty="0">
              <a:ln>
                <a:noFill/>
              </a:ln>
              <a:solidFill>
                <a:srgbClr val="FF0000"/>
              </a:solidFill>
              <a:effectLst/>
              <a:uLnTx/>
              <a:uFillTx/>
              <a:latin typeface="+mj-lt"/>
              <a:ea typeface="+mn-ea"/>
              <a:cs typeface="+mn-cs"/>
            </a:endParaRPr>
          </a:p>
        </p:txBody>
      </p:sp>
      <p:sp>
        <p:nvSpPr>
          <p:cNvPr id="15" name="TextBox 14">
            <a:extLst>
              <a:ext uri="{FF2B5EF4-FFF2-40B4-BE49-F238E27FC236}">
                <a16:creationId xmlns:a16="http://schemas.microsoft.com/office/drawing/2014/main" id="{C1F9D433-A8CD-47CC-52F8-1FC182AE7586}"/>
              </a:ext>
            </a:extLst>
          </p:cNvPr>
          <p:cNvSpPr txBox="1"/>
          <p:nvPr/>
        </p:nvSpPr>
        <p:spPr>
          <a:xfrm>
            <a:off x="9418863" y="2228671"/>
            <a:ext cx="2730484" cy="1200329"/>
          </a:xfrm>
          <a:custGeom>
            <a:avLst/>
            <a:gdLst>
              <a:gd name="connsiteX0" fmla="*/ 0 w 2730484"/>
              <a:gd name="connsiteY0" fmla="*/ 0 h 1200329"/>
              <a:gd name="connsiteX1" fmla="*/ 2730484 w 2730484"/>
              <a:gd name="connsiteY1" fmla="*/ 0 h 1200329"/>
              <a:gd name="connsiteX2" fmla="*/ 2730484 w 2730484"/>
              <a:gd name="connsiteY2" fmla="*/ 1200329 h 1200329"/>
              <a:gd name="connsiteX3" fmla="*/ 0 w 2730484"/>
              <a:gd name="connsiteY3" fmla="*/ 1200329 h 1200329"/>
              <a:gd name="connsiteX4" fmla="*/ 0 w 2730484"/>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0484" h="1200329" fill="none" extrusionOk="0">
                <a:moveTo>
                  <a:pt x="0" y="0"/>
                </a:moveTo>
                <a:cubicBezTo>
                  <a:pt x="289494" y="123674"/>
                  <a:pt x="1804693" y="-138283"/>
                  <a:pt x="2730484" y="0"/>
                </a:cubicBezTo>
                <a:cubicBezTo>
                  <a:pt x="2795510" y="136630"/>
                  <a:pt x="2834644" y="987457"/>
                  <a:pt x="2730484" y="1200329"/>
                </a:cubicBezTo>
                <a:cubicBezTo>
                  <a:pt x="1543410" y="1277235"/>
                  <a:pt x="1023684" y="1051138"/>
                  <a:pt x="0" y="1200329"/>
                </a:cubicBezTo>
                <a:cubicBezTo>
                  <a:pt x="-71795" y="907236"/>
                  <a:pt x="-12711" y="553749"/>
                  <a:pt x="0" y="0"/>
                </a:cubicBezTo>
                <a:close/>
              </a:path>
              <a:path w="2730484" h="1200329" stroke="0" extrusionOk="0">
                <a:moveTo>
                  <a:pt x="0" y="0"/>
                </a:moveTo>
                <a:cubicBezTo>
                  <a:pt x="729433" y="-42219"/>
                  <a:pt x="2194171" y="63140"/>
                  <a:pt x="2730484" y="0"/>
                </a:cubicBezTo>
                <a:cubicBezTo>
                  <a:pt x="2745056" y="566530"/>
                  <a:pt x="2792458" y="1005917"/>
                  <a:pt x="2730484" y="1200329"/>
                </a:cubicBezTo>
                <a:cubicBezTo>
                  <a:pt x="1468344" y="1293984"/>
                  <a:pt x="651544" y="1134527"/>
                  <a:pt x="0" y="1200329"/>
                </a:cubicBezTo>
                <a:cubicBezTo>
                  <a:pt x="-6863" y="971371"/>
                  <a:pt x="-33280" y="228127"/>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xmlns="" sd="879248734">
                  <a:prstGeom prst="rect">
                    <a:avLst/>
                  </a:prstGeom>
                  <ask:type>
                    <ask:lineSketchCurved/>
                  </ask:type>
                </ask:lineSketchStyleProps>
              </a:ext>
            </a:extLst>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mj-lt"/>
                <a:ea typeface="+mn-ea"/>
                <a:cs typeface="+mn-cs"/>
              </a:rPr>
              <a:t>Ngôi</a:t>
            </a:r>
            <a:r>
              <a:rPr kumimoji="0" lang="en-US" sz="3600" b="0" i="0" u="none" strike="noStrike" kern="1200" cap="none" spc="0" normalizeH="0" baseline="0" noProof="0" dirty="0">
                <a:ln>
                  <a:noFill/>
                </a:ln>
                <a:solidFill>
                  <a:srgbClr val="FF0000"/>
                </a:solidFill>
                <a:effectLst/>
                <a:uLnTx/>
                <a:uFillTx/>
                <a:latin typeface="+mj-lt"/>
                <a:ea typeface="+mn-ea"/>
                <a:cs typeface="+mn-cs"/>
              </a:rPr>
              <a:t> </a:t>
            </a:r>
            <a:r>
              <a:rPr kumimoji="0" lang="en-US" sz="3600" b="0" i="0" u="none" strike="noStrike" kern="1200" cap="none" spc="0" normalizeH="0" baseline="0" noProof="0" dirty="0" err="1">
                <a:ln>
                  <a:noFill/>
                </a:ln>
                <a:solidFill>
                  <a:srgbClr val="FF0000"/>
                </a:solidFill>
                <a:effectLst/>
                <a:uLnTx/>
                <a:uFillTx/>
                <a:latin typeface="+mj-lt"/>
                <a:ea typeface="+mn-ea"/>
                <a:cs typeface="+mn-cs"/>
              </a:rPr>
              <a:t>sao</a:t>
            </a:r>
            <a:r>
              <a:rPr kumimoji="0" lang="en-US" sz="3600" b="0" i="0" u="none" strike="noStrike" kern="1200" cap="none" spc="0" normalizeH="0" baseline="0" noProof="0" dirty="0">
                <a:ln>
                  <a:noFill/>
                </a:ln>
                <a:solidFill>
                  <a:srgbClr val="FF0000"/>
                </a:solidFill>
                <a:effectLst/>
                <a:uLnTx/>
                <a:uFillTx/>
                <a:latin typeface="+mj-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mj-lt"/>
                <a:ea typeface="+mn-ea"/>
                <a:cs typeface="+mn-cs"/>
              </a:rPr>
              <a:t>t</a:t>
            </a:r>
            <a:r>
              <a:rPr kumimoji="0" lang="en-US" sz="3600" b="0" i="0" u="none" strike="noStrike" kern="1200" cap="none" spc="0" normalizeH="0" baseline="0" noProof="0" dirty="0" err="1">
                <a:ln>
                  <a:noFill/>
                </a:ln>
                <a:solidFill>
                  <a:srgbClr val="FF0000"/>
                </a:solidFill>
                <a:effectLst/>
                <a:uLnTx/>
                <a:uFillTx/>
                <a:latin typeface="+mj-lt"/>
                <a:ea typeface="+mn-ea"/>
                <a:cs typeface="+mn-cs"/>
              </a:rPr>
              <a:t>ốt</a:t>
            </a:r>
            <a:r>
              <a:rPr kumimoji="0" lang="en-US" sz="3600" b="0" i="0" u="none" strike="noStrike" kern="1200" cap="none" spc="0" normalizeH="0" baseline="0" noProof="0" dirty="0">
                <a:ln>
                  <a:noFill/>
                </a:ln>
                <a:solidFill>
                  <a:srgbClr val="FF0000"/>
                </a:solidFill>
                <a:effectLst/>
                <a:uLnTx/>
                <a:uFillTx/>
                <a:latin typeface="+mj-lt"/>
                <a:ea typeface="+mn-ea"/>
                <a:cs typeface="+mn-cs"/>
              </a:rPr>
              <a:t> </a:t>
            </a:r>
            <a:r>
              <a:rPr kumimoji="0" lang="en-US" sz="3600" b="0" i="0" u="none" strike="noStrike" kern="1200" cap="none" spc="0" normalizeH="0" baseline="0" noProof="0" dirty="0" err="1">
                <a:ln>
                  <a:noFill/>
                </a:ln>
                <a:solidFill>
                  <a:srgbClr val="FF0000"/>
                </a:solidFill>
                <a:effectLst/>
                <a:uLnTx/>
                <a:uFillTx/>
                <a:latin typeface="+mj-lt"/>
                <a:ea typeface="+mn-ea"/>
                <a:cs typeface="+mn-cs"/>
              </a:rPr>
              <a:t>bụng</a:t>
            </a:r>
            <a:endParaRPr kumimoji="0" lang="en-US" sz="3600" b="0" i="0" u="none" strike="noStrike" kern="1200" cap="none" spc="0" normalizeH="0" baseline="0" noProof="0" dirty="0">
              <a:ln>
                <a:noFill/>
              </a:ln>
              <a:solidFill>
                <a:srgbClr val="FF0000"/>
              </a:solidFill>
              <a:effectLst/>
              <a:uLnTx/>
              <a:uFillTx/>
              <a:latin typeface="+mj-lt"/>
              <a:ea typeface="+mn-ea"/>
              <a:cs typeface="+mn-cs"/>
            </a:endParaRPr>
          </a:p>
        </p:txBody>
      </p:sp>
    </p:spTree>
    <p:extLst>
      <p:ext uri="{BB962C8B-B14F-4D97-AF65-F5344CB8AC3E}">
        <p14:creationId xmlns:p14="http://schemas.microsoft.com/office/powerpoint/2010/main" val="885150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26" presetClass="emph" presetSubtype="0" fill="hold" grpId="1"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26" presetClass="emph" presetSubtype="0" fill="hold" grpId="1" nodeType="withEffect">
                                  <p:stCondLst>
                                    <p:cond delay="0"/>
                                  </p:stCondLst>
                                  <p:childTnLst>
                                    <p:animEffect transition="out" filter="fade">
                                      <p:cBhvr>
                                        <p:cTn id="18" dur="500" tmFilter="0, 0; .2, .5; .8, .5; 1, 0"/>
                                        <p:tgtEl>
                                          <p:spTgt spid="15"/>
                                        </p:tgtEl>
                                      </p:cBhvr>
                                    </p:animEffect>
                                    <p:animScale>
                                      <p:cBhvr>
                                        <p:cTn id="19"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4" grpId="1"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720902A0-4ED8-549F-6E1B-51A570B787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7825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a:extLst>
              <a:ext uri="{FF2B5EF4-FFF2-40B4-BE49-F238E27FC236}">
                <a16:creationId xmlns:a16="http://schemas.microsoft.com/office/drawing/2014/main" id="{CC42DB50-03E2-BB90-A54B-A7E1B0D67C1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102" b="89953" l="1950" r="94681">
                        <a14:foregroundMark x1="39362" y1="9102" x2="39362" y2="10757"/>
                        <a14:foregroundMark x1="52837" y1="14775" x2="36348" y2="38180"/>
                        <a14:foregroundMark x1="36348" y1="38180" x2="36348" y2="38534"/>
                        <a14:foregroundMark x1="38652" y1="19031" x2="53546" y2="17258"/>
                        <a14:foregroundMark x1="53546" y1="17258" x2="65426" y2="17258"/>
                        <a14:foregroundMark x1="65426" y1="17258" x2="65780" y2="17612"/>
                        <a14:foregroundMark x1="43085" y1="24468" x2="68440" y2="24823"/>
                        <a14:foregroundMark x1="68440" y1="24823" x2="72518" y2="24468"/>
                        <a14:foregroundMark x1="44149" y1="17376" x2="60816" y2="18440"/>
                        <a14:foregroundMark x1="60816" y1="18440" x2="65350" y2="15142"/>
                        <a14:foregroundMark x1="43972" y1="16076" x2="57624" y2="15603"/>
                        <a14:foregroundMark x1="57624" y1="15603" x2="69681" y2="17139"/>
                        <a14:foregroundMark x1="69681" y1="17139" x2="71099" y2="20567"/>
                        <a14:foregroundMark x1="71631" y1="20686" x2="76064" y2="26832"/>
                        <a14:foregroundMark x1="74113" y1="23286" x2="79255" y2="28842"/>
                        <a14:foregroundMark x1="12766" y1="70686" x2="20922" y2="79669"/>
                        <a14:foregroundMark x1="10284" y1="82624" x2="24468" y2="87943"/>
                        <a14:foregroundMark x1="24468" y1="87943" x2="50532" y2="82270"/>
                        <a14:foregroundMark x1="50532" y1="82270" x2="60284" y2="76123"/>
                        <a14:foregroundMark x1="60284" y1="76123" x2="75887" y2="72459"/>
                        <a14:foregroundMark x1="75887" y1="72459" x2="92021" y2="76832"/>
                        <a14:foregroundMark x1="10816" y1="67258" x2="22695" y2="70331"/>
                        <a14:foregroundMark x1="5496" y1="68913" x2="15780" y2="65012"/>
                        <a14:foregroundMark x1="95035" y1="63948" x2="94504" y2="79314"/>
                        <a14:foregroundMark x1="5496" y1="69622" x2="26064" y2="65366"/>
                        <a14:foregroundMark x1="12589" y1="63712" x2="12234" y2="68203"/>
                        <a14:foregroundMark x1="4255" y1="68913" x2="8688" y2="71158"/>
                        <a14:foregroundMark x1="5851" y1="66903" x2="22518" y2="71631"/>
                        <a14:foregroundMark x1="1950" y1="67376" x2="4787" y2="68322"/>
                        <a14:foregroundMark x1="41312" y1="17376" x2="67199" y2="16903"/>
                        <a14:foregroundMark x1="67199" y1="16903" x2="69681" y2="18913"/>
                        <a14:backgroundMark x1="67553" y1="12648" x2="70922" y2="13475"/>
                      </a14:backgroundRemoval>
                    </a14:imgEffect>
                  </a14:imgLayer>
                </a14:imgProps>
              </a:ext>
              <a:ext uri="{28A0092B-C50C-407E-A947-70E740481C1C}">
                <a14:useLocalDpi xmlns:a14="http://schemas.microsoft.com/office/drawing/2010/main" val="0"/>
              </a:ext>
            </a:extLst>
          </a:blip>
          <a:srcRect/>
          <a:stretch>
            <a:fillRect/>
          </a:stretch>
        </p:blipFill>
        <p:spPr bwMode="auto">
          <a:xfrm>
            <a:off x="3546831" y="3228248"/>
            <a:ext cx="2419835" cy="36297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a:extLst>
              <a:ext uri="{FF2B5EF4-FFF2-40B4-BE49-F238E27FC236}">
                <a16:creationId xmlns:a16="http://schemas.microsoft.com/office/drawing/2014/main" id="{C32FE4F4-A76E-A765-6817-27B6FCEFE4F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29" b="91962" l="5674" r="95213">
                        <a14:foregroundMark x1="45745" y1="8865" x2="49645" y2="10875"/>
                        <a14:foregroundMark x1="6028" y1="63712" x2="8156" y2="80142"/>
                        <a14:foregroundMark x1="92021" y1="63712" x2="91312" y2="76714"/>
                        <a14:foregroundMark x1="73404" y1="84870" x2="81738" y2="92080"/>
                        <a14:foregroundMark x1="81206" y1="64775" x2="77128" y2="86879"/>
                        <a14:foregroundMark x1="68262" y1="86879" x2="94149" y2="84870"/>
                        <a14:foregroundMark x1="94149" y1="84870" x2="95213" y2="84870"/>
                        <a14:foregroundMark x1="94858" y1="73877" x2="89362" y2="74113"/>
                        <a14:foregroundMark x1="77837" y1="86879" x2="83156" y2="88534"/>
                      </a14:backgroundRemoval>
                    </a14:imgEffect>
                  </a14:imgLayer>
                </a14:imgProps>
              </a:ext>
              <a:ext uri="{28A0092B-C50C-407E-A947-70E740481C1C}">
                <a14:useLocalDpi xmlns:a14="http://schemas.microsoft.com/office/drawing/2010/main" val="0"/>
              </a:ext>
            </a:extLst>
          </a:blip>
          <a:srcRect/>
          <a:stretch>
            <a:fillRect/>
          </a:stretch>
        </p:blipFill>
        <p:spPr bwMode="auto">
          <a:xfrm>
            <a:off x="622300" y="3228248"/>
            <a:ext cx="2419835" cy="362975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9">
            <a:extLst>
              <a:ext uri="{FF2B5EF4-FFF2-40B4-BE49-F238E27FC236}">
                <a16:creationId xmlns:a16="http://schemas.microsoft.com/office/drawing/2014/main" id="{855780AB-E01B-F939-725A-83B5FDA83B5A}"/>
              </a:ext>
            </a:extLst>
          </p:cNvPr>
          <p:cNvSpPr/>
          <p:nvPr/>
        </p:nvSpPr>
        <p:spPr>
          <a:xfrm>
            <a:off x="3042135" y="622300"/>
            <a:ext cx="5289065" cy="2286000"/>
          </a:xfrm>
          <a:prstGeom prst="cloud">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5D822D4-E96C-76AB-9924-2B7518A61F15}"/>
              </a:ext>
            </a:extLst>
          </p:cNvPr>
          <p:cNvSpPr txBox="1"/>
          <p:nvPr/>
        </p:nvSpPr>
        <p:spPr>
          <a:xfrm>
            <a:off x="2826854" y="1222872"/>
            <a:ext cx="57921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ea typeface="+mn-ea"/>
                <a:cs typeface="Pattaya" panose="00000500000000000000" pitchFamily="2" charset="-34"/>
              </a:rPr>
              <a:t>Tên</a:t>
            </a:r>
            <a:r>
              <a:rPr kumimoji="0" lang="en-US" sz="5400" b="1" i="0" u="none" strike="noStrike" kern="1200" cap="none" spc="0" normalizeH="0" baseline="0" noProof="0" dirty="0">
                <a:ln>
                  <a:noFill/>
                </a:ln>
                <a:solidFill>
                  <a:srgbClr val="FF0000"/>
                </a:solidFill>
                <a:effectLst/>
                <a:uLnTx/>
                <a:uFillTx/>
                <a:ea typeface="+mn-ea"/>
                <a:cs typeface="Pattaya" panose="00000500000000000000" pitchFamily="2" charset="-34"/>
              </a:rPr>
              <a:t> </a:t>
            </a:r>
            <a:r>
              <a:rPr kumimoji="0" lang="en-US" sz="5400" b="1" i="0" u="none" strike="noStrike" kern="1200" cap="none" spc="0" normalizeH="0" baseline="0" noProof="0" dirty="0" err="1">
                <a:ln>
                  <a:noFill/>
                </a:ln>
                <a:solidFill>
                  <a:srgbClr val="FF0000"/>
                </a:solidFill>
                <a:effectLst/>
                <a:uLnTx/>
                <a:uFillTx/>
                <a:ea typeface="+mn-ea"/>
                <a:cs typeface="Pattaya" panose="00000500000000000000" pitchFamily="2" charset="-34"/>
              </a:rPr>
              <a:t>học</a:t>
            </a:r>
            <a:r>
              <a:rPr kumimoji="0" lang="en-US" sz="5400" b="1" i="0" u="none" strike="noStrike" kern="1200" cap="none" spc="0" normalizeH="0" baseline="0" noProof="0" dirty="0">
                <a:ln>
                  <a:noFill/>
                </a:ln>
                <a:solidFill>
                  <a:srgbClr val="FF0000"/>
                </a:solidFill>
                <a:effectLst/>
                <a:uLnTx/>
                <a:uFillTx/>
                <a:ea typeface="+mn-ea"/>
                <a:cs typeface="Pattaya" panose="00000500000000000000" pitchFamily="2" charset="-34"/>
              </a:rPr>
              <a:t> </a:t>
            </a:r>
            <a:r>
              <a:rPr kumimoji="0" lang="en-US" sz="5400" b="1" i="0" u="none" strike="noStrike" kern="1200" cap="none" spc="0" normalizeH="0" baseline="0" noProof="0" dirty="0" err="1">
                <a:ln>
                  <a:noFill/>
                </a:ln>
                <a:solidFill>
                  <a:srgbClr val="FF0000"/>
                </a:solidFill>
                <a:effectLst/>
                <a:uLnTx/>
                <a:uFillTx/>
                <a:ea typeface="+mn-ea"/>
                <a:cs typeface="Pattaya" panose="00000500000000000000" pitchFamily="2" charset="-34"/>
              </a:rPr>
              <a:t>sinh</a:t>
            </a:r>
            <a:endParaRPr kumimoji="0" lang="en-US" sz="5400" b="1" i="0" u="none" strike="noStrike" kern="1200" cap="none" spc="0" normalizeH="0" baseline="0" noProof="0" dirty="0">
              <a:ln>
                <a:noFill/>
              </a:ln>
              <a:solidFill>
                <a:srgbClr val="FF0000"/>
              </a:solidFill>
              <a:effectLst/>
              <a:uLnTx/>
              <a:uFillTx/>
              <a:ea typeface="+mn-ea"/>
              <a:cs typeface="Pattaya" panose="00000500000000000000" pitchFamily="2" charset="-34"/>
            </a:endParaRPr>
          </a:p>
        </p:txBody>
      </p:sp>
      <p:pic>
        <p:nvPicPr>
          <p:cNvPr id="7" name="Picture 16">
            <a:extLst>
              <a:ext uri="{FF2B5EF4-FFF2-40B4-BE49-F238E27FC236}">
                <a16:creationId xmlns:a16="http://schemas.microsoft.com/office/drawing/2014/main" id="{1CC05F2B-E407-B3BE-CFB9-5F8EB40C359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220" b="89953" l="6738" r="94149">
                        <a14:foregroundMark x1="35816" y1="9456" x2="41667" y2="11111"/>
                        <a14:foregroundMark x1="6738" y1="65130" x2="7270" y2="76478"/>
                        <a14:foregroundMark x1="90603" y1="73286" x2="81738" y2="80733"/>
                        <a14:foregroundMark x1="81738" y1="80733" x2="81383" y2="80733"/>
                        <a14:foregroundMark x1="12234" y1="82388" x2="69858" y2="81442"/>
                        <a14:foregroundMark x1="69858" y1="81442" x2="76064" y2="81678"/>
                        <a14:foregroundMark x1="94149" y1="65012" x2="84043" y2="84397"/>
                        <a14:foregroundMark x1="84043" y1="84397" x2="83333" y2="84988"/>
                        <a14:foregroundMark x1="61170" y1="81678" x2="78546" y2="84988"/>
                      </a14:backgroundRemoval>
                    </a14:imgEffect>
                  </a14:imgLayer>
                </a14:imgProps>
              </a:ext>
              <a:ext uri="{28A0092B-C50C-407E-A947-70E740481C1C}">
                <a14:useLocalDpi xmlns:a14="http://schemas.microsoft.com/office/drawing/2010/main" val="0"/>
              </a:ext>
            </a:extLst>
          </a:blip>
          <a:srcRect/>
          <a:stretch>
            <a:fillRect/>
          </a:stretch>
        </p:blipFill>
        <p:spPr bwMode="auto">
          <a:xfrm>
            <a:off x="8863798" y="3228248"/>
            <a:ext cx="2349443" cy="35241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A07833FE-5437-BF6E-7597-91ADC35AAB79}"/>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7447" b="89953" l="3546" r="96986">
                        <a14:foregroundMark x1="40603" y1="10165" x2="43262" y2="11702"/>
                        <a14:foregroundMark x1="59752" y1="9102" x2="60816" y2="11702"/>
                        <a14:foregroundMark x1="7979" y1="70922" x2="9220" y2="80969"/>
                        <a14:foregroundMark x1="9220" y1="80969" x2="9220" y2="73168"/>
                        <a14:foregroundMark x1="4787" y1="79669" x2="9397" y2="84397"/>
                        <a14:foregroundMark x1="74645" y1="75059" x2="73582" y2="77187"/>
                        <a14:foregroundMark x1="91312" y1="66076" x2="91312" y2="70331"/>
                        <a14:foregroundMark x1="93972" y1="79314" x2="88298" y2="76832"/>
                        <a14:foregroundMark x1="95922" y1="78369" x2="90780" y2="77778"/>
                        <a14:foregroundMark x1="95035" y1="81087" x2="92553" y2="78723"/>
                        <a14:foregroundMark x1="96454" y1="82033" x2="93262" y2="80142"/>
                        <a14:foregroundMark x1="97163" y1="78487" x2="94681" y2="78132"/>
                        <a14:foregroundMark x1="42021" y1="8511" x2="43972" y2="10520"/>
                        <a14:foregroundMark x1="58333" y1="7565" x2="58865" y2="9574"/>
                        <a14:foregroundMark x1="62766" y1="76714" x2="63298" y2="63121"/>
                        <a14:foregroundMark x1="3546" y1="64775" x2="4787" y2="65366"/>
                      </a14:backgroundRemoval>
                    </a14:imgEffect>
                  </a14:imgLayer>
                </a14:imgProps>
              </a:ext>
              <a:ext uri="{28A0092B-C50C-407E-A947-70E740481C1C}">
                <a14:useLocalDpi xmlns:a14="http://schemas.microsoft.com/office/drawing/2010/main" val="0"/>
              </a:ext>
            </a:extLst>
          </a:blip>
          <a:srcRect/>
          <a:stretch>
            <a:fillRect/>
          </a:stretch>
        </p:blipFill>
        <p:spPr bwMode="auto">
          <a:xfrm>
            <a:off x="6307428" y="3429000"/>
            <a:ext cx="2215609" cy="332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956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172232" y="2841714"/>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EE126F-6359-60EA-ECF5-C108EC0B5D4E}"/>
              </a:ext>
            </a:extLst>
          </p:cNvPr>
          <p:cNvSpPr txBox="1"/>
          <p:nvPr/>
        </p:nvSpPr>
        <p:spPr>
          <a:xfrm>
            <a:off x="2438406" y="1860663"/>
            <a:ext cx="750438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Phương</a:t>
            </a:r>
            <a:r>
              <a:rPr kumimoji="0" lang="en-US" sz="4400" b="1" i="0" u="none" strike="noStrike" kern="1200" cap="none" spc="0" normalizeH="0" baseline="0" noProof="0" dirty="0">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4400" b="1" i="0" u="none" strike="noStrike" kern="1200" cap="none" spc="0" normalizeH="0" baseline="0" noProof="0" dirty="0" err="1">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hướng</a:t>
            </a:r>
            <a:endParaRPr kumimoji="0" lang="en-US" sz="4400" b="1" i="0" u="none" strike="noStrike" kern="1200" cap="none" spc="0" normalizeH="0" baseline="0" noProof="0" dirty="0">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4400" b="1" i="0" u="none" strike="noStrike" kern="1200" cap="none" spc="0" normalizeH="0" baseline="0" noProof="0" dirty="0" err="1">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hoạt</a:t>
            </a:r>
            <a:r>
              <a:rPr kumimoji="0" lang="en-US" sz="4400" b="1" i="0" u="none" strike="noStrike" kern="1200" cap="none" spc="0" normalizeH="0" baseline="0" noProof="0" dirty="0">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4400" b="1" i="0" u="none" strike="noStrike" kern="1200" cap="none" spc="0" normalizeH="0" baseline="0" noProof="0" dirty="0" err="1">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động</a:t>
            </a:r>
            <a:r>
              <a:rPr kumimoji="0" lang="en-US" sz="4400" b="1" i="0" u="none" strike="noStrike" kern="1200" cap="none" spc="0" normalizeH="0" baseline="0" noProof="0" dirty="0">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a:t>
            </a:r>
            <a:r>
              <a:rPr kumimoji="0" lang="en-US" sz="4400" b="1" i="0" u="none" strike="noStrike" kern="1200" cap="none" spc="0" normalizeH="0" baseline="0" noProof="0" dirty="0" err="1">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tuần</a:t>
            </a:r>
            <a:r>
              <a:rPr kumimoji="0" lang="en-US" sz="4400" b="1" i="0" u="none" strike="noStrike" kern="1200" cap="none" spc="0" normalizeH="0" baseline="0" noProof="0" dirty="0">
                <a:ln>
                  <a:noFill/>
                </a:ln>
                <a:solidFill>
                  <a:srgbClr val="FFAB40">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31</a:t>
            </a:r>
          </a:p>
        </p:txBody>
      </p:sp>
    </p:spTree>
    <p:extLst>
      <p:ext uri="{BB962C8B-B14F-4D97-AF65-F5344CB8AC3E}">
        <p14:creationId xmlns:p14="http://schemas.microsoft.com/office/powerpoint/2010/main" val="3503892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E206F70-10F3-468F-BEF9-9295F14220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809" b="21739"/>
          <a:stretch/>
        </p:blipFill>
        <p:spPr>
          <a:xfrm>
            <a:off x="0" y="0"/>
            <a:ext cx="12192000" cy="6858000"/>
          </a:xfrm>
          <a:prstGeom prst="rect">
            <a:avLst/>
          </a:prstGeom>
        </p:spPr>
      </p:pic>
      <p:pic>
        <p:nvPicPr>
          <p:cNvPr id="5" name="图片 4">
            <a:extLst>
              <a:ext uri="{FF2B5EF4-FFF2-40B4-BE49-F238E27FC236}">
                <a16:creationId xmlns:a16="http://schemas.microsoft.com/office/drawing/2014/main" id="{126B48F1-8165-40BF-B680-6878004D15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25" t="36239" r="11022" b="36752"/>
          <a:stretch/>
        </p:blipFill>
        <p:spPr>
          <a:xfrm rot="19843254">
            <a:off x="-592112" y="736952"/>
            <a:ext cx="7181629" cy="3939920"/>
          </a:xfrm>
          <a:prstGeom prst="rect">
            <a:avLst/>
          </a:prstGeom>
        </p:spPr>
      </p:pic>
      <p:pic>
        <p:nvPicPr>
          <p:cNvPr id="4" name="图片 3">
            <a:extLst>
              <a:ext uri="{FF2B5EF4-FFF2-40B4-BE49-F238E27FC236}">
                <a16:creationId xmlns:a16="http://schemas.microsoft.com/office/drawing/2014/main" id="{1B881CA8-B6A6-49E7-A927-359299693117}"/>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b="-2400"/>
          <a:stretch/>
        </p:blipFill>
        <p:spPr>
          <a:xfrm>
            <a:off x="2484120" y="1047938"/>
            <a:ext cx="9220200" cy="5900928"/>
          </a:xfrm>
          <a:prstGeom prst="rect">
            <a:avLst/>
          </a:prstGeom>
        </p:spPr>
      </p:pic>
      <p:sp>
        <p:nvSpPr>
          <p:cNvPr id="7" name="TextBox 6">
            <a:extLst>
              <a:ext uri="{FF2B5EF4-FFF2-40B4-BE49-F238E27FC236}">
                <a16:creationId xmlns:a16="http://schemas.microsoft.com/office/drawing/2014/main" id="{E68F801E-5AB9-6C8E-6929-C8DED9AE904A}"/>
              </a:ext>
            </a:extLst>
          </p:cNvPr>
          <p:cNvSpPr txBox="1"/>
          <p:nvPr/>
        </p:nvSpPr>
        <p:spPr>
          <a:xfrm>
            <a:off x="5210810" y="2913089"/>
            <a:ext cx="66484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ea typeface="+mn-ea"/>
                <a:cs typeface="+mn-cs"/>
              </a:rPr>
              <a:t>GÓC CHÚC MỪNG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ea typeface="+mn-ea"/>
                <a:cs typeface="+mn-cs"/>
              </a:rPr>
              <a:t>SINH NHẬT THÁNG … </a:t>
            </a:r>
          </a:p>
        </p:txBody>
      </p:sp>
    </p:spTree>
    <p:extLst>
      <p:ext uri="{BB962C8B-B14F-4D97-AF65-F5344CB8AC3E}">
        <p14:creationId xmlns:p14="http://schemas.microsoft.com/office/powerpoint/2010/main" val="3196371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776270-6444-FBDB-11D7-60F59C0684E8}"/>
              </a:ext>
            </a:extLst>
          </p:cNvPr>
          <p:cNvPicPr>
            <a:picLocks noChangeAspect="1"/>
          </p:cNvPicPr>
          <p:nvPr/>
        </p:nvPicPr>
        <p:blipFill>
          <a:blip r:embed="rId4"/>
          <a:stretch>
            <a:fillRect/>
          </a:stretch>
        </p:blipFill>
        <p:spPr>
          <a:xfrm>
            <a:off x="0" y="0"/>
            <a:ext cx="12192000" cy="6858000"/>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6" name="Picture 18" descr="https://i.pinimg.com/564x/68/1d/33/681d33ded71ccbaacec9eb98770439ce.jpg">
            <a:extLst>
              <a:ext uri="{FF2B5EF4-FFF2-40B4-BE49-F238E27FC236}">
                <a16:creationId xmlns:a16="http://schemas.microsoft.com/office/drawing/2014/main" id="{D72ADAEC-2150-9068-4184-658C759209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889" l="4263" r="89876">
                        <a14:foregroundMark x1="47780" y1="90667" x2="48490" y2="93333"/>
                        <a14:foregroundMark x1="53641" y1="90000" x2="53996"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1223391" y="1675019"/>
            <a:ext cx="6041438" cy="482885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组合 35">
            <a:extLst>
              <a:ext uri="{FF2B5EF4-FFF2-40B4-BE49-F238E27FC236}">
                <a16:creationId xmlns:a16="http://schemas.microsoft.com/office/drawing/2014/main" id="{58031344-F0E3-47BA-BF76-2A75161A7F63}"/>
              </a:ext>
            </a:extLst>
          </p:cNvPr>
          <p:cNvGrpSpPr/>
          <p:nvPr/>
        </p:nvGrpSpPr>
        <p:grpSpPr>
          <a:xfrm>
            <a:off x="2001520" y="0"/>
            <a:ext cx="1019048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8">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4"/>
          <a:srcRect t="52531"/>
          <a:stretch/>
        </p:blipFill>
        <p:spPr>
          <a:xfrm>
            <a:off x="0" y="4174083"/>
            <a:ext cx="12577680" cy="2683917"/>
          </a:xfrm>
          <a:prstGeom prst="rect">
            <a:avLst/>
          </a:prstGeom>
        </p:spPr>
      </p:pic>
      <p:pic>
        <p:nvPicPr>
          <p:cNvPr id="3" name="Picture 2">
            <a:extLst>
              <a:ext uri="{FF2B5EF4-FFF2-40B4-BE49-F238E27FC236}">
                <a16:creationId xmlns:a16="http://schemas.microsoft.com/office/drawing/2014/main" id="{E2FBAC7E-E11D-C39D-5879-8C0BD32BCCF4}"/>
              </a:ext>
            </a:extLst>
          </p:cNvPr>
          <p:cNvPicPr>
            <a:picLocks noChangeAspect="1"/>
          </p:cNvPicPr>
          <p:nvPr/>
        </p:nvPicPr>
        <p:blipFill>
          <a:blip r:embed="rId15"/>
          <a:stretch>
            <a:fillRect/>
          </a:stretch>
        </p:blipFill>
        <p:spPr>
          <a:xfrm>
            <a:off x="5150805" y="1002650"/>
            <a:ext cx="7254869" cy="3267739"/>
          </a:xfrm>
          <a:prstGeom prst="rect">
            <a:avLst/>
          </a:prstGeom>
        </p:spPr>
      </p:pic>
    </p:spTree>
    <p:custDataLst>
      <p:tags r:id="rId1"/>
    </p:custDataLst>
    <p:extLst>
      <p:ext uri="{BB962C8B-B14F-4D97-AF65-F5344CB8AC3E}">
        <p14:creationId xmlns:p14="http://schemas.microsoft.com/office/powerpoint/2010/main" val="4047963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1+#ppt_w/2"/>
                                          </p:val>
                                        </p:tav>
                                        <p:tav tm="100000">
                                          <p:val>
                                            <p:strVal val="#ppt_x"/>
                                          </p:val>
                                        </p:tav>
                                      </p:tavLst>
                                    </p:anim>
                                    <p:anim calcmode="lin" valueType="num">
                                      <p:cBhvr additive="base">
                                        <p:cTn id="11" dur="500" fill="hold"/>
                                        <p:tgtEl>
                                          <p:spTgt spid="21"/>
                                        </p:tgtEl>
                                        <p:attrNameLst>
                                          <p:attrName>ppt_y</p:attrName>
                                        </p:attrNameLst>
                                      </p:cBhvr>
                                      <p:tavLst>
                                        <p:tav tm="0">
                                          <p:val>
                                            <p:strVal val="#ppt_y"/>
                                          </p:val>
                                        </p:tav>
                                        <p:tav tm="100000">
                                          <p:val>
                                            <p:strVal val="#ppt_y"/>
                                          </p:val>
                                        </p:tav>
                                      </p:tavLst>
                                    </p:anim>
                                  </p:childTnLst>
                                </p:cTn>
                              </p:par>
                              <p:par>
                                <p:cTn id="12" presetID="32" presetClass="emph" presetSubtype="0" fill="hold" nodeType="with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a:extLst>
              <a:ext uri="{FF2B5EF4-FFF2-40B4-BE49-F238E27FC236}">
                <a16:creationId xmlns:a16="http://schemas.microsoft.com/office/drawing/2014/main" id="{C6986E01-26E1-D67E-C6C4-6853BA3449D3}"/>
              </a:ext>
            </a:extLst>
          </p:cNvPr>
          <p:cNvGrpSpPr/>
          <p:nvPr/>
        </p:nvGrpSpPr>
        <p:grpSpPr>
          <a:xfrm>
            <a:off x="1036320" y="0"/>
            <a:ext cx="10160000" cy="2200449"/>
            <a:chOff x="0" y="0"/>
            <a:chExt cx="11759760" cy="2104396"/>
          </a:xfrm>
        </p:grpSpPr>
        <p:pic>
          <p:nvPicPr>
            <p:cNvPr id="3" name="Picture 16">
              <a:extLst>
                <a:ext uri="{FF2B5EF4-FFF2-40B4-BE49-F238E27FC236}">
                  <a16:creationId xmlns:a16="http://schemas.microsoft.com/office/drawing/2014/main" id="{9B6879FC-ACDD-2485-0869-C64B41FBED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8116">
              <a:off x="36514" y="180948"/>
              <a:ext cx="6701926" cy="1742501"/>
            </a:xfrm>
            <a:prstGeom prst="rect">
              <a:avLst/>
            </a:prstGeom>
          </p:spPr>
        </p:pic>
        <p:pic>
          <p:nvPicPr>
            <p:cNvPr id="4" name="Picture 17">
              <a:extLst>
                <a:ext uri="{FF2B5EF4-FFF2-40B4-BE49-F238E27FC236}">
                  <a16:creationId xmlns:a16="http://schemas.microsoft.com/office/drawing/2014/main" id="{0F57D1FF-E42D-3BB7-86AE-8D15D764C3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87048" flipH="1">
              <a:off x="5015411" y="180948"/>
              <a:ext cx="6701926" cy="1742501"/>
            </a:xfrm>
            <a:prstGeom prst="rect">
              <a:avLst/>
            </a:prstGeom>
          </p:spPr>
        </p:pic>
      </p:grpSp>
      <p:sp>
        <p:nvSpPr>
          <p:cNvPr id="5" name="TextBox 4">
            <a:extLst>
              <a:ext uri="{FF2B5EF4-FFF2-40B4-BE49-F238E27FC236}">
                <a16:creationId xmlns:a16="http://schemas.microsoft.com/office/drawing/2014/main" id="{90C2E3F5-D410-241A-3147-98508307403C}"/>
              </a:ext>
            </a:extLst>
          </p:cNvPr>
          <p:cNvSpPr txBox="1"/>
          <p:nvPr/>
        </p:nvSpPr>
        <p:spPr>
          <a:xfrm>
            <a:off x="1412240" y="388334"/>
            <a:ext cx="93472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42B53"/>
                </a:solidFill>
                <a:effectLst/>
                <a:uLnTx/>
                <a:uFillTx/>
                <a:latin typeface="Arial" panose="020B0604020202020204" pitchFamily="34" charset="0"/>
                <a:ea typeface="+mn-ea"/>
                <a:cs typeface="Arial" panose="020B0604020202020204" pitchFamily="34" charset="0"/>
              </a:rPr>
              <a:t>Báo cáo kết quả khảo sát thực trạng cảnh quan thiên nhiên ở địa phương</a:t>
            </a:r>
            <a:endParaRPr kumimoji="0" lang="en-US" sz="4000" b="1" i="0" u="none" strike="noStrike" kern="1200" cap="none" spc="0" normalizeH="0" baseline="0" noProof="0" dirty="0">
              <a:ln>
                <a:noFill/>
              </a:ln>
              <a:solidFill>
                <a:srgbClr val="E42B53"/>
              </a:solidFill>
              <a:effectLst/>
              <a:uLnTx/>
              <a:uFillTx/>
              <a:latin typeface="Arial" panose="020B0604020202020204" pitchFamily="34" charset="0"/>
              <a:ea typeface="+mn-ea"/>
              <a:cs typeface="Arial" panose="020B0604020202020204" pitchFamily="34" charset="0"/>
            </a:endParaRPr>
          </a:p>
        </p:txBody>
      </p:sp>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2050" name="Picture 2" descr="Hình ảnh Giáo Viên Một Nhóm Học Sinh Tiểu Học Khăn Quàng đỏ Giáo PNG , Giáo  Viên Clipart, Giáo Viên, Một Nhóm Học Sinh Tiểu Học PNG miễn phí tải tập">
            <a:extLst>
              <a:ext uri="{FF2B5EF4-FFF2-40B4-BE49-F238E27FC236}">
                <a16:creationId xmlns:a16="http://schemas.microsoft.com/office/drawing/2014/main" id="{07FDFBE9-E3EE-44A2-A08C-4A7638CD2C3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438" b="90000" l="6250" r="90313">
                        <a14:foregroundMark x1="9844" y1="42656" x2="15937" y2="63281"/>
                        <a14:foregroundMark x1="43438" y1="10781" x2="54375" y2="8438"/>
                        <a14:foregroundMark x1="6250" y1="39531" x2="7969" y2="45156"/>
                        <a14:foregroundMark x1="88906" y1="39531" x2="90313" y2="47969"/>
                        <a14:foregroundMark x1="90313" y1="47969" x2="86719" y2="67656"/>
                      </a14:backgroundRemoval>
                    </a14:imgEffect>
                  </a14:imgLayer>
                </a14:imgProps>
              </a:ext>
              <a:ext uri="{28A0092B-C50C-407E-A947-70E740481C1C}">
                <a14:useLocalDpi xmlns:a14="http://schemas.microsoft.com/office/drawing/2010/main" val="0"/>
              </a:ext>
            </a:extLst>
          </a:blip>
          <a:srcRect/>
          <a:stretch>
            <a:fillRect/>
          </a:stretch>
        </p:blipFill>
        <p:spPr bwMode="auto">
          <a:xfrm>
            <a:off x="7055427" y="1922438"/>
            <a:ext cx="4637809" cy="46378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9">
            <a:extLst>
              <a:ext uri="{FF2B5EF4-FFF2-40B4-BE49-F238E27FC236}">
                <a16:creationId xmlns:a16="http://schemas.microsoft.com/office/drawing/2014/main" id="{1129B4D9-84E6-563D-AAE2-2C3672A45D33}"/>
              </a:ext>
            </a:extLst>
          </p:cNvPr>
          <p:cNvSpPr/>
          <p:nvPr/>
        </p:nvSpPr>
        <p:spPr>
          <a:xfrm>
            <a:off x="797959" y="2529966"/>
            <a:ext cx="6242921" cy="2224913"/>
          </a:xfrm>
          <a:custGeom>
            <a:avLst/>
            <a:gdLst>
              <a:gd name="connsiteX0" fmla="*/ 0 w 7011357"/>
              <a:gd name="connsiteY0" fmla="*/ 401602 h 2881963"/>
              <a:gd name="connsiteX1" fmla="*/ 401602 w 7011357"/>
              <a:gd name="connsiteY1" fmla="*/ 0 h 2881963"/>
              <a:gd name="connsiteX2" fmla="*/ 6609755 w 7011357"/>
              <a:gd name="connsiteY2" fmla="*/ 0 h 2881963"/>
              <a:gd name="connsiteX3" fmla="*/ 7011357 w 7011357"/>
              <a:gd name="connsiteY3" fmla="*/ 401602 h 2881963"/>
              <a:gd name="connsiteX4" fmla="*/ 7011357 w 7011357"/>
              <a:gd name="connsiteY4" fmla="*/ 2480361 h 2881963"/>
              <a:gd name="connsiteX5" fmla="*/ 6609755 w 7011357"/>
              <a:gd name="connsiteY5" fmla="*/ 2881963 h 2881963"/>
              <a:gd name="connsiteX6" fmla="*/ 401602 w 7011357"/>
              <a:gd name="connsiteY6" fmla="*/ 2881963 h 2881963"/>
              <a:gd name="connsiteX7" fmla="*/ 0 w 7011357"/>
              <a:gd name="connsiteY7" fmla="*/ 2480361 h 2881963"/>
              <a:gd name="connsiteX8" fmla="*/ 0 w 7011357"/>
              <a:gd name="connsiteY8" fmla="*/ 401602 h 288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357" h="2881963" fill="none" extrusionOk="0">
                <a:moveTo>
                  <a:pt x="0" y="401602"/>
                </a:moveTo>
                <a:cubicBezTo>
                  <a:pt x="-18749" y="180164"/>
                  <a:pt x="184906" y="-5957"/>
                  <a:pt x="401602" y="0"/>
                </a:cubicBezTo>
                <a:cubicBezTo>
                  <a:pt x="2966380" y="111930"/>
                  <a:pt x="4866361" y="-66876"/>
                  <a:pt x="6609755" y="0"/>
                </a:cubicBezTo>
                <a:cubicBezTo>
                  <a:pt x="6802345" y="28780"/>
                  <a:pt x="6992289" y="151496"/>
                  <a:pt x="7011357" y="401602"/>
                </a:cubicBezTo>
                <a:cubicBezTo>
                  <a:pt x="6989416" y="1282770"/>
                  <a:pt x="6993707" y="1577106"/>
                  <a:pt x="7011357" y="2480361"/>
                </a:cubicBezTo>
                <a:cubicBezTo>
                  <a:pt x="7029382" y="2663275"/>
                  <a:pt x="6845232" y="2906233"/>
                  <a:pt x="6609755" y="2881963"/>
                </a:cubicBezTo>
                <a:cubicBezTo>
                  <a:pt x="4008865" y="2747771"/>
                  <a:pt x="3348391" y="2726619"/>
                  <a:pt x="401602" y="2881963"/>
                </a:cubicBezTo>
                <a:cubicBezTo>
                  <a:pt x="175471" y="2863938"/>
                  <a:pt x="28840" y="2721716"/>
                  <a:pt x="0" y="2480361"/>
                </a:cubicBezTo>
                <a:cubicBezTo>
                  <a:pt x="-9626" y="1929903"/>
                  <a:pt x="-156389" y="692801"/>
                  <a:pt x="0" y="401602"/>
                </a:cubicBezTo>
                <a:close/>
              </a:path>
              <a:path w="7011357" h="2881963" stroke="0" extrusionOk="0">
                <a:moveTo>
                  <a:pt x="0" y="401602"/>
                </a:moveTo>
                <a:cubicBezTo>
                  <a:pt x="-8697" y="187705"/>
                  <a:pt x="185464" y="-17124"/>
                  <a:pt x="401602" y="0"/>
                </a:cubicBezTo>
                <a:cubicBezTo>
                  <a:pt x="1497901" y="-31899"/>
                  <a:pt x="4195468" y="-75219"/>
                  <a:pt x="6609755" y="0"/>
                </a:cubicBezTo>
                <a:cubicBezTo>
                  <a:pt x="6800541" y="-1979"/>
                  <a:pt x="6984341" y="167685"/>
                  <a:pt x="7011357" y="401602"/>
                </a:cubicBezTo>
                <a:cubicBezTo>
                  <a:pt x="7011290" y="673744"/>
                  <a:pt x="6891345" y="2066114"/>
                  <a:pt x="7011357" y="2480361"/>
                </a:cubicBezTo>
                <a:cubicBezTo>
                  <a:pt x="7006304" y="2682410"/>
                  <a:pt x="6840784" y="2906154"/>
                  <a:pt x="6609755" y="2881963"/>
                </a:cubicBezTo>
                <a:cubicBezTo>
                  <a:pt x="4641828" y="2854266"/>
                  <a:pt x="1284887" y="2914421"/>
                  <a:pt x="401602" y="2881963"/>
                </a:cubicBezTo>
                <a:cubicBezTo>
                  <a:pt x="163334" y="2872771"/>
                  <a:pt x="5408" y="2707960"/>
                  <a:pt x="0" y="2480361"/>
                </a:cubicBezTo>
                <a:cubicBezTo>
                  <a:pt x="113846" y="1725797"/>
                  <a:pt x="-160480" y="1255048"/>
                  <a:pt x="0" y="401602"/>
                </a:cubicBezTo>
                <a:close/>
              </a:path>
            </a:pathLst>
          </a:custGeom>
          <a:solidFill>
            <a:srgbClr val="CCFFFF">
              <a:alpha val="86000"/>
            </a:srgbClr>
          </a:solidFill>
          <a:ln w="57150">
            <a:solidFill>
              <a:schemeClr val="accent4">
                <a:lumMod val="50000"/>
              </a:schemeClr>
            </a:solidFill>
            <a:prstDash val="dash"/>
            <a:extLst>
              <a:ext uri="{C807C97D-BFC1-408E-A445-0C87EB9F89A2}">
                <ask:lineSketchStyleProps xmlns:ask="http://schemas.microsoft.com/office/drawing/2018/sketchyshapes" xmlns="" sd="3303964601">
                  <a:custGeom>
                    <a:avLst/>
                    <a:gdLst>
                      <a:gd name="connsiteX0" fmla="*/ 0 w 6242921"/>
                      <a:gd name="connsiteY0" fmla="*/ 310041 h 2224913"/>
                      <a:gd name="connsiteX1" fmla="*/ 357586 w 6242921"/>
                      <a:gd name="connsiteY1" fmla="*/ 0 h 2224913"/>
                      <a:gd name="connsiteX2" fmla="*/ 5885334 w 6242921"/>
                      <a:gd name="connsiteY2" fmla="*/ 0 h 2224913"/>
                      <a:gd name="connsiteX3" fmla="*/ 6242921 w 6242921"/>
                      <a:gd name="connsiteY3" fmla="*/ 310041 h 2224913"/>
                      <a:gd name="connsiteX4" fmla="*/ 6242921 w 6242921"/>
                      <a:gd name="connsiteY4" fmla="*/ 1914871 h 2224913"/>
                      <a:gd name="connsiteX5" fmla="*/ 5885334 w 6242921"/>
                      <a:gd name="connsiteY5" fmla="*/ 2224913 h 2224913"/>
                      <a:gd name="connsiteX6" fmla="*/ 357586 w 6242921"/>
                      <a:gd name="connsiteY6" fmla="*/ 2224913 h 2224913"/>
                      <a:gd name="connsiteX7" fmla="*/ 0 w 6242921"/>
                      <a:gd name="connsiteY7" fmla="*/ 1914871 h 2224913"/>
                      <a:gd name="connsiteX8" fmla="*/ 0 w 6242921"/>
                      <a:gd name="connsiteY8" fmla="*/ 310041 h 2224913"/>
                      <a:gd name="connsiteX0" fmla="*/ 0 w 6242921"/>
                      <a:gd name="connsiteY0" fmla="*/ 310041 h 2224913"/>
                      <a:gd name="connsiteX1" fmla="*/ 357586 w 6242921"/>
                      <a:gd name="connsiteY1" fmla="*/ 0 h 2224913"/>
                      <a:gd name="connsiteX2" fmla="*/ 5885334 w 6242921"/>
                      <a:gd name="connsiteY2" fmla="*/ 0 h 2224913"/>
                      <a:gd name="connsiteX3" fmla="*/ 6242921 w 6242921"/>
                      <a:gd name="connsiteY3" fmla="*/ 310041 h 2224913"/>
                      <a:gd name="connsiteX4" fmla="*/ 6242921 w 6242921"/>
                      <a:gd name="connsiteY4" fmla="*/ 1914871 h 2224913"/>
                      <a:gd name="connsiteX5" fmla="*/ 5885334 w 6242921"/>
                      <a:gd name="connsiteY5" fmla="*/ 2224913 h 2224913"/>
                      <a:gd name="connsiteX6" fmla="*/ 357586 w 6242921"/>
                      <a:gd name="connsiteY6" fmla="*/ 2224913 h 2224913"/>
                      <a:gd name="connsiteX7" fmla="*/ 0 w 6242921"/>
                      <a:gd name="connsiteY7" fmla="*/ 1914871 h 2224913"/>
                      <a:gd name="connsiteX8" fmla="*/ 0 w 6242921"/>
                      <a:gd name="connsiteY8" fmla="*/ 310041 h 222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2921" h="2224913" fill="none" extrusionOk="0">
                        <a:moveTo>
                          <a:pt x="0" y="310041"/>
                        </a:moveTo>
                        <a:cubicBezTo>
                          <a:pt x="-34333" y="139428"/>
                          <a:pt x="181353" y="-24107"/>
                          <a:pt x="357586" y="0"/>
                        </a:cubicBezTo>
                        <a:cubicBezTo>
                          <a:pt x="2653044" y="322427"/>
                          <a:pt x="4460303" y="-150714"/>
                          <a:pt x="5885334" y="0"/>
                        </a:cubicBezTo>
                        <a:cubicBezTo>
                          <a:pt x="6036901" y="41840"/>
                          <a:pt x="6219475" y="107355"/>
                          <a:pt x="6242921" y="310041"/>
                        </a:cubicBezTo>
                        <a:cubicBezTo>
                          <a:pt x="6248138" y="1012080"/>
                          <a:pt x="6205232" y="1233713"/>
                          <a:pt x="6242921" y="1914871"/>
                        </a:cubicBezTo>
                        <a:cubicBezTo>
                          <a:pt x="6265354" y="2042312"/>
                          <a:pt x="6112565" y="2274809"/>
                          <a:pt x="5885334" y="2224913"/>
                        </a:cubicBezTo>
                        <a:cubicBezTo>
                          <a:pt x="3667390" y="2138780"/>
                          <a:pt x="2985328" y="2204614"/>
                          <a:pt x="357586" y="2224913"/>
                        </a:cubicBezTo>
                        <a:cubicBezTo>
                          <a:pt x="150622" y="2187628"/>
                          <a:pt x="47091" y="2115719"/>
                          <a:pt x="0" y="1914871"/>
                        </a:cubicBezTo>
                        <a:cubicBezTo>
                          <a:pt x="-5282" y="1464863"/>
                          <a:pt x="-138546" y="531566"/>
                          <a:pt x="0" y="310041"/>
                        </a:cubicBezTo>
                        <a:close/>
                      </a:path>
                      <a:path w="6242921" h="2224913" stroke="0" extrusionOk="0">
                        <a:moveTo>
                          <a:pt x="0" y="310041"/>
                        </a:moveTo>
                        <a:cubicBezTo>
                          <a:pt x="-2647" y="134087"/>
                          <a:pt x="161876" y="-7172"/>
                          <a:pt x="357586" y="0"/>
                        </a:cubicBezTo>
                        <a:cubicBezTo>
                          <a:pt x="1406539" y="-154538"/>
                          <a:pt x="3960367" y="122560"/>
                          <a:pt x="5885334" y="0"/>
                        </a:cubicBezTo>
                        <a:cubicBezTo>
                          <a:pt x="6052162" y="5422"/>
                          <a:pt x="6235352" y="134568"/>
                          <a:pt x="6242921" y="310041"/>
                        </a:cubicBezTo>
                        <a:cubicBezTo>
                          <a:pt x="6248516" y="532703"/>
                          <a:pt x="6159510" y="1538634"/>
                          <a:pt x="6242921" y="1914871"/>
                        </a:cubicBezTo>
                        <a:cubicBezTo>
                          <a:pt x="6233336" y="2073812"/>
                          <a:pt x="6074176" y="2244260"/>
                          <a:pt x="5885334" y="2224913"/>
                        </a:cubicBezTo>
                        <a:cubicBezTo>
                          <a:pt x="4059972" y="2208291"/>
                          <a:pt x="1117981" y="2193479"/>
                          <a:pt x="357586" y="2224913"/>
                        </a:cubicBezTo>
                        <a:cubicBezTo>
                          <a:pt x="155298" y="2236015"/>
                          <a:pt x="8785" y="2110417"/>
                          <a:pt x="0" y="1914871"/>
                        </a:cubicBezTo>
                        <a:cubicBezTo>
                          <a:pt x="79625" y="1356943"/>
                          <a:pt x="-151035" y="949773"/>
                          <a:pt x="0" y="310041"/>
                        </a:cubicBezTo>
                        <a:close/>
                      </a:path>
                      <a:path w="6242921" h="2224913" fill="none" stroke="0" extrusionOk="0">
                        <a:moveTo>
                          <a:pt x="0" y="310041"/>
                        </a:moveTo>
                        <a:cubicBezTo>
                          <a:pt x="-38647" y="159034"/>
                          <a:pt x="165512" y="-7236"/>
                          <a:pt x="357586" y="0"/>
                        </a:cubicBezTo>
                        <a:cubicBezTo>
                          <a:pt x="2730773" y="213092"/>
                          <a:pt x="4521347" y="-222212"/>
                          <a:pt x="5885334" y="0"/>
                        </a:cubicBezTo>
                        <a:cubicBezTo>
                          <a:pt x="6032127" y="20642"/>
                          <a:pt x="6218854" y="113777"/>
                          <a:pt x="6242921" y="310041"/>
                        </a:cubicBezTo>
                        <a:cubicBezTo>
                          <a:pt x="6215690" y="989781"/>
                          <a:pt x="6237634" y="1237397"/>
                          <a:pt x="6242921" y="1914871"/>
                        </a:cubicBezTo>
                        <a:cubicBezTo>
                          <a:pt x="6253429" y="2034426"/>
                          <a:pt x="6107718" y="2276972"/>
                          <a:pt x="5885334" y="2224913"/>
                        </a:cubicBezTo>
                        <a:cubicBezTo>
                          <a:pt x="3534577" y="2132232"/>
                          <a:pt x="2964882" y="2094306"/>
                          <a:pt x="357586" y="2224913"/>
                        </a:cubicBezTo>
                        <a:cubicBezTo>
                          <a:pt x="140870" y="2202419"/>
                          <a:pt x="31063" y="2106975"/>
                          <a:pt x="0" y="1914871"/>
                        </a:cubicBezTo>
                        <a:cubicBezTo>
                          <a:pt x="-7194" y="1471815"/>
                          <a:pt x="-106193" y="538361"/>
                          <a:pt x="0" y="31004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lnSpc>
                <a:spcPct val="110000"/>
              </a:lnSpc>
              <a:buFont typeface="Arial" panose="020B0604020202020204" pitchFamily="34" charset="0"/>
              <a:buChar char="•"/>
            </a:pPr>
            <a:r>
              <a:rPr lang="en-US" sz="2600" b="1" i="1" dirty="0" err="1">
                <a:solidFill>
                  <a:prstClr val="black"/>
                </a:solidFill>
                <a:latin typeface="Calibri" panose="020F0502020204030204" pitchFamily="34" charset="0"/>
                <a:cs typeface="Calibri" panose="020F0502020204030204" pitchFamily="34" charset="0"/>
              </a:rPr>
              <a:t>Trình</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bày</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thực</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trạng</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cảnh</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quan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thiên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nhiên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mà</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các</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nhóm</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đã</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khảo</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sát</a:t>
            </a:r>
            <a:endParaRPr lang="vi-VN" sz="2600" b="1" i="1" dirty="0">
              <a:solidFill>
                <a:prstClr val="black"/>
              </a:solidFill>
              <a:latin typeface="Calibri" panose="020F0502020204030204" pitchFamily="34" charset="0"/>
              <a:cs typeface="Calibri" panose="020F0502020204030204" pitchFamily="34" charset="0"/>
            </a:endParaRPr>
          </a:p>
          <a:p>
            <a:pPr marL="457200" lvl="0" indent="-457200" algn="just">
              <a:lnSpc>
                <a:spcPct val="110000"/>
              </a:lnSpc>
              <a:buFont typeface="Arial" panose="020B0604020202020204" pitchFamily="34" charset="0"/>
              <a:buChar char="•"/>
            </a:pPr>
            <a:r>
              <a:rPr lang="en-US" sz="2600" b="1" i="1" dirty="0" err="1">
                <a:solidFill>
                  <a:prstClr val="black"/>
                </a:solidFill>
                <a:latin typeface="Calibri" panose="020F0502020204030204" pitchFamily="34" charset="0"/>
                <a:cs typeface="Calibri" panose="020F0502020204030204" pitchFamily="34" charset="0"/>
              </a:rPr>
              <a:t>Thảo</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luận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về</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nguyên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nhân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dẫn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đến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thực</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trạng</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và</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biện</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pháp</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khắc</a:t>
            </a:r>
            <a:r>
              <a:rPr lang="en-US" sz="2600" b="1" i="1" dirty="0">
                <a:solidFill>
                  <a:prstClr val="black"/>
                </a:solidFill>
                <a:latin typeface="Calibri" panose="020F0502020204030204" pitchFamily="34" charset="0"/>
                <a:cs typeface="Calibri" panose="020F0502020204030204" pitchFamily="34" charset="0"/>
              </a:rPr>
              <a:t> </a:t>
            </a:r>
            <a:r>
              <a:rPr lang="en-US" sz="2600" b="1" i="1" dirty="0" err="1">
                <a:solidFill>
                  <a:prstClr val="black"/>
                </a:solidFill>
                <a:latin typeface="Calibri" panose="020F0502020204030204" pitchFamily="34" charset="0"/>
                <a:cs typeface="Calibri" panose="020F0502020204030204" pitchFamily="34" charset="0"/>
              </a:rPr>
              <a:t>phục</a:t>
            </a:r>
            <a:r>
              <a:rPr lang="en-US" sz="2600" b="1" i="1" dirty="0">
                <a:solidFill>
                  <a:prstClr val="black"/>
                </a:solidFill>
                <a:latin typeface="Calibri" panose="020F0502020204030204" pitchFamily="34" charset="0"/>
                <a:cs typeface="Calibri" panose="020F0502020204030204" pitchFamily="34" charset="0"/>
              </a:rPr>
              <a:t>.</a:t>
            </a:r>
            <a:endParaRPr lang="vi-VN" sz="2600" b="1" i="1"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584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a:extLst>
              <a:ext uri="{FF2B5EF4-FFF2-40B4-BE49-F238E27FC236}">
                <a16:creationId xmlns:a16="http://schemas.microsoft.com/office/drawing/2014/main" id="{C6986E01-26E1-D67E-C6C4-6853BA3449D3}"/>
              </a:ext>
            </a:extLst>
          </p:cNvPr>
          <p:cNvGrpSpPr/>
          <p:nvPr/>
        </p:nvGrpSpPr>
        <p:grpSpPr>
          <a:xfrm>
            <a:off x="477520" y="0"/>
            <a:ext cx="10718800" cy="2200449"/>
            <a:chOff x="0" y="0"/>
            <a:chExt cx="11759760" cy="2104396"/>
          </a:xfrm>
        </p:grpSpPr>
        <p:pic>
          <p:nvPicPr>
            <p:cNvPr id="3" name="Picture 16">
              <a:extLst>
                <a:ext uri="{FF2B5EF4-FFF2-40B4-BE49-F238E27FC236}">
                  <a16:creationId xmlns:a16="http://schemas.microsoft.com/office/drawing/2014/main" id="{9B6879FC-ACDD-2485-0869-C64B41FBED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8116">
              <a:off x="36514" y="180948"/>
              <a:ext cx="6701926" cy="1742501"/>
            </a:xfrm>
            <a:prstGeom prst="rect">
              <a:avLst/>
            </a:prstGeom>
          </p:spPr>
        </p:pic>
        <p:pic>
          <p:nvPicPr>
            <p:cNvPr id="4" name="Picture 17">
              <a:extLst>
                <a:ext uri="{FF2B5EF4-FFF2-40B4-BE49-F238E27FC236}">
                  <a16:creationId xmlns:a16="http://schemas.microsoft.com/office/drawing/2014/main" id="{0F57D1FF-E42D-3BB7-86AE-8D15D764C3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87048" flipH="1">
              <a:off x="5015411" y="180948"/>
              <a:ext cx="6701926" cy="1742501"/>
            </a:xfrm>
            <a:prstGeom prst="rect">
              <a:avLst/>
            </a:prstGeom>
          </p:spPr>
        </p:pic>
      </p:grpSp>
      <p:sp>
        <p:nvSpPr>
          <p:cNvPr id="5" name="TextBox 4">
            <a:extLst>
              <a:ext uri="{FF2B5EF4-FFF2-40B4-BE49-F238E27FC236}">
                <a16:creationId xmlns:a16="http://schemas.microsoft.com/office/drawing/2014/main" id="{90C2E3F5-D410-241A-3147-98508307403C}"/>
              </a:ext>
            </a:extLst>
          </p:cNvPr>
          <p:cNvSpPr txBox="1"/>
          <p:nvPr/>
        </p:nvSpPr>
        <p:spPr>
          <a:xfrm>
            <a:off x="904240" y="479774"/>
            <a:ext cx="10109200" cy="1200329"/>
          </a:xfrm>
          <a:prstGeom prst="rect">
            <a:avLst/>
          </a:prstGeom>
          <a:noFill/>
        </p:spPr>
        <p:txBody>
          <a:bodyPr wrap="square" rtlCol="0">
            <a:spAutoFit/>
          </a:bodyPr>
          <a:lstStyle/>
          <a:p>
            <a:pPr lvl="0" algn="ctr"/>
            <a:r>
              <a:rPr lang="vi-VN" sz="3600" b="1" dirty="0">
                <a:solidFill>
                  <a:srgbClr val="E42B53"/>
                </a:solidFill>
                <a:cs typeface="Arial" panose="020B0604020202020204" pitchFamily="34" charset="0"/>
              </a:rPr>
              <a:t>Xây dựng thông điệp bảo vệ thiên nhiên hoặc cảnh quan thiên nhiên của địa phương.</a:t>
            </a:r>
            <a:endParaRPr kumimoji="0" lang="en-US" sz="3600" b="1" i="0" u="none" strike="noStrike" kern="1200" cap="none" spc="0" normalizeH="0" baseline="0" noProof="0" dirty="0">
              <a:ln>
                <a:noFill/>
              </a:ln>
              <a:solidFill>
                <a:srgbClr val="E42B53"/>
              </a:solidFill>
              <a:effectLst/>
              <a:uLnTx/>
              <a:uFillTx/>
              <a:latin typeface="Arial" panose="020B0604020202020204" pitchFamily="34" charset="0"/>
              <a:cs typeface="Arial" panose="020B0604020202020204" pitchFamily="34" charset="0"/>
            </a:endParaRPr>
          </a:p>
        </p:txBody>
      </p:sp>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2050" name="Picture 2" descr="Hình ảnh Giáo Viên Một Nhóm Học Sinh Tiểu Học Khăn Quàng đỏ Giáo PNG , Giáo  Viên Clipart, Giáo Viên, Một Nhóm Học Sinh Tiểu Học PNG miễn phí tải tập">
            <a:extLst>
              <a:ext uri="{FF2B5EF4-FFF2-40B4-BE49-F238E27FC236}">
                <a16:creationId xmlns:a16="http://schemas.microsoft.com/office/drawing/2014/main" id="{07FDFBE9-E3EE-44A2-A08C-4A7638CD2C3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438" b="90000" l="6250" r="90313">
                        <a14:foregroundMark x1="9844" y1="42656" x2="15937" y2="63281"/>
                        <a14:foregroundMark x1="43438" y1="10781" x2="54375" y2="8438"/>
                        <a14:foregroundMark x1="6250" y1="39531" x2="7969" y2="45156"/>
                        <a14:foregroundMark x1="88906" y1="39531" x2="90313" y2="47969"/>
                        <a14:foregroundMark x1="90313" y1="47969" x2="86719" y2="67656"/>
                      </a14:backgroundRemoval>
                    </a14:imgEffect>
                  </a14:imgLayer>
                </a14:imgProps>
              </a:ext>
              <a:ext uri="{28A0092B-C50C-407E-A947-70E740481C1C}">
                <a14:useLocalDpi xmlns:a14="http://schemas.microsoft.com/office/drawing/2010/main" val="0"/>
              </a:ext>
            </a:extLst>
          </a:blip>
          <a:srcRect/>
          <a:stretch>
            <a:fillRect/>
          </a:stretch>
        </p:blipFill>
        <p:spPr bwMode="auto">
          <a:xfrm>
            <a:off x="7167187" y="1952918"/>
            <a:ext cx="4637809" cy="46378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9">
            <a:extLst>
              <a:ext uri="{FF2B5EF4-FFF2-40B4-BE49-F238E27FC236}">
                <a16:creationId xmlns:a16="http://schemas.microsoft.com/office/drawing/2014/main" id="{1129B4D9-84E6-563D-AAE2-2C3672A45D33}"/>
              </a:ext>
            </a:extLst>
          </p:cNvPr>
          <p:cNvSpPr/>
          <p:nvPr/>
        </p:nvSpPr>
        <p:spPr>
          <a:xfrm>
            <a:off x="721361" y="2661920"/>
            <a:ext cx="6512560" cy="1757679"/>
          </a:xfrm>
          <a:custGeom>
            <a:avLst/>
            <a:gdLst>
              <a:gd name="connsiteX0" fmla="*/ 0 w 7011357"/>
              <a:gd name="connsiteY0" fmla="*/ 401602 h 2881963"/>
              <a:gd name="connsiteX1" fmla="*/ 401602 w 7011357"/>
              <a:gd name="connsiteY1" fmla="*/ 0 h 2881963"/>
              <a:gd name="connsiteX2" fmla="*/ 6609755 w 7011357"/>
              <a:gd name="connsiteY2" fmla="*/ 0 h 2881963"/>
              <a:gd name="connsiteX3" fmla="*/ 7011357 w 7011357"/>
              <a:gd name="connsiteY3" fmla="*/ 401602 h 2881963"/>
              <a:gd name="connsiteX4" fmla="*/ 7011357 w 7011357"/>
              <a:gd name="connsiteY4" fmla="*/ 2480361 h 2881963"/>
              <a:gd name="connsiteX5" fmla="*/ 6609755 w 7011357"/>
              <a:gd name="connsiteY5" fmla="*/ 2881963 h 2881963"/>
              <a:gd name="connsiteX6" fmla="*/ 401602 w 7011357"/>
              <a:gd name="connsiteY6" fmla="*/ 2881963 h 2881963"/>
              <a:gd name="connsiteX7" fmla="*/ 0 w 7011357"/>
              <a:gd name="connsiteY7" fmla="*/ 2480361 h 2881963"/>
              <a:gd name="connsiteX8" fmla="*/ 0 w 7011357"/>
              <a:gd name="connsiteY8" fmla="*/ 401602 h 288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1357" h="2881963" fill="none" extrusionOk="0">
                <a:moveTo>
                  <a:pt x="0" y="401602"/>
                </a:moveTo>
                <a:cubicBezTo>
                  <a:pt x="-18749" y="180164"/>
                  <a:pt x="184906" y="-5957"/>
                  <a:pt x="401602" y="0"/>
                </a:cubicBezTo>
                <a:cubicBezTo>
                  <a:pt x="2966380" y="111930"/>
                  <a:pt x="4866361" y="-66876"/>
                  <a:pt x="6609755" y="0"/>
                </a:cubicBezTo>
                <a:cubicBezTo>
                  <a:pt x="6802345" y="28780"/>
                  <a:pt x="6992289" y="151496"/>
                  <a:pt x="7011357" y="401602"/>
                </a:cubicBezTo>
                <a:cubicBezTo>
                  <a:pt x="6989416" y="1282770"/>
                  <a:pt x="6993707" y="1577106"/>
                  <a:pt x="7011357" y="2480361"/>
                </a:cubicBezTo>
                <a:cubicBezTo>
                  <a:pt x="7029382" y="2663275"/>
                  <a:pt x="6845232" y="2906233"/>
                  <a:pt x="6609755" y="2881963"/>
                </a:cubicBezTo>
                <a:cubicBezTo>
                  <a:pt x="4008865" y="2747771"/>
                  <a:pt x="3348391" y="2726619"/>
                  <a:pt x="401602" y="2881963"/>
                </a:cubicBezTo>
                <a:cubicBezTo>
                  <a:pt x="175471" y="2863938"/>
                  <a:pt x="28840" y="2721716"/>
                  <a:pt x="0" y="2480361"/>
                </a:cubicBezTo>
                <a:cubicBezTo>
                  <a:pt x="-9626" y="1929903"/>
                  <a:pt x="-156389" y="692801"/>
                  <a:pt x="0" y="401602"/>
                </a:cubicBezTo>
                <a:close/>
              </a:path>
              <a:path w="7011357" h="2881963" stroke="0" extrusionOk="0">
                <a:moveTo>
                  <a:pt x="0" y="401602"/>
                </a:moveTo>
                <a:cubicBezTo>
                  <a:pt x="-8697" y="187705"/>
                  <a:pt x="185464" y="-17124"/>
                  <a:pt x="401602" y="0"/>
                </a:cubicBezTo>
                <a:cubicBezTo>
                  <a:pt x="1497901" y="-31899"/>
                  <a:pt x="4195468" y="-75219"/>
                  <a:pt x="6609755" y="0"/>
                </a:cubicBezTo>
                <a:cubicBezTo>
                  <a:pt x="6800541" y="-1979"/>
                  <a:pt x="6984341" y="167685"/>
                  <a:pt x="7011357" y="401602"/>
                </a:cubicBezTo>
                <a:cubicBezTo>
                  <a:pt x="7011290" y="673744"/>
                  <a:pt x="6891345" y="2066114"/>
                  <a:pt x="7011357" y="2480361"/>
                </a:cubicBezTo>
                <a:cubicBezTo>
                  <a:pt x="7006304" y="2682410"/>
                  <a:pt x="6840784" y="2906154"/>
                  <a:pt x="6609755" y="2881963"/>
                </a:cubicBezTo>
                <a:cubicBezTo>
                  <a:pt x="4641828" y="2854266"/>
                  <a:pt x="1284887" y="2914421"/>
                  <a:pt x="401602" y="2881963"/>
                </a:cubicBezTo>
                <a:cubicBezTo>
                  <a:pt x="163334" y="2872771"/>
                  <a:pt x="5408" y="2707960"/>
                  <a:pt x="0" y="2480361"/>
                </a:cubicBezTo>
                <a:cubicBezTo>
                  <a:pt x="113846" y="1725797"/>
                  <a:pt x="-160480" y="1255048"/>
                  <a:pt x="0" y="401602"/>
                </a:cubicBezTo>
                <a:close/>
              </a:path>
            </a:pathLst>
          </a:custGeom>
          <a:solidFill>
            <a:srgbClr val="CCFFFF">
              <a:alpha val="86000"/>
            </a:srgbClr>
          </a:solidFill>
          <a:ln w="57150">
            <a:solidFill>
              <a:schemeClr val="accent4">
                <a:lumMod val="50000"/>
              </a:schemeClr>
            </a:solidFill>
            <a:prstDash val="dash"/>
            <a:extLst>
              <a:ext uri="{C807C97D-BFC1-408E-A445-0C87EB9F89A2}">
                <ask:lineSketchStyleProps xmlns:ask="http://schemas.microsoft.com/office/drawing/2018/sketchyshapes" xmlns="" sd="3303964601">
                  <a:custGeom>
                    <a:avLst/>
                    <a:gdLst>
                      <a:gd name="connsiteX0" fmla="*/ 0 w 6512560"/>
                      <a:gd name="connsiteY0" fmla="*/ 244932 h 1757679"/>
                      <a:gd name="connsiteX1" fmla="*/ 373031 w 6512560"/>
                      <a:gd name="connsiteY1" fmla="*/ 0 h 1757679"/>
                      <a:gd name="connsiteX2" fmla="*/ 6139528 w 6512560"/>
                      <a:gd name="connsiteY2" fmla="*/ 0 h 1757679"/>
                      <a:gd name="connsiteX3" fmla="*/ 6512560 w 6512560"/>
                      <a:gd name="connsiteY3" fmla="*/ 244932 h 1757679"/>
                      <a:gd name="connsiteX4" fmla="*/ 6512560 w 6512560"/>
                      <a:gd name="connsiteY4" fmla="*/ 1512746 h 1757679"/>
                      <a:gd name="connsiteX5" fmla="*/ 6139528 w 6512560"/>
                      <a:gd name="connsiteY5" fmla="*/ 1757678 h 1757679"/>
                      <a:gd name="connsiteX6" fmla="*/ 373031 w 6512560"/>
                      <a:gd name="connsiteY6" fmla="*/ 1757678 h 1757679"/>
                      <a:gd name="connsiteX7" fmla="*/ 0 w 6512560"/>
                      <a:gd name="connsiteY7" fmla="*/ 1512746 h 1757679"/>
                      <a:gd name="connsiteX8" fmla="*/ 0 w 6512560"/>
                      <a:gd name="connsiteY8" fmla="*/ 244932 h 1757679"/>
                      <a:gd name="connsiteX0" fmla="*/ 0 w 6512560"/>
                      <a:gd name="connsiteY0" fmla="*/ 244932 h 1757679"/>
                      <a:gd name="connsiteX1" fmla="*/ 373031 w 6512560"/>
                      <a:gd name="connsiteY1" fmla="*/ 0 h 1757679"/>
                      <a:gd name="connsiteX2" fmla="*/ 6139528 w 6512560"/>
                      <a:gd name="connsiteY2" fmla="*/ 0 h 1757679"/>
                      <a:gd name="connsiteX3" fmla="*/ 6512560 w 6512560"/>
                      <a:gd name="connsiteY3" fmla="*/ 244932 h 1757679"/>
                      <a:gd name="connsiteX4" fmla="*/ 6512560 w 6512560"/>
                      <a:gd name="connsiteY4" fmla="*/ 1512746 h 1757679"/>
                      <a:gd name="connsiteX5" fmla="*/ 6139528 w 6512560"/>
                      <a:gd name="connsiteY5" fmla="*/ 1757678 h 1757679"/>
                      <a:gd name="connsiteX6" fmla="*/ 373031 w 6512560"/>
                      <a:gd name="connsiteY6" fmla="*/ 1757678 h 1757679"/>
                      <a:gd name="connsiteX7" fmla="*/ 0 w 6512560"/>
                      <a:gd name="connsiteY7" fmla="*/ 1512746 h 1757679"/>
                      <a:gd name="connsiteX8" fmla="*/ 0 w 6512560"/>
                      <a:gd name="connsiteY8" fmla="*/ 244932 h 175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2560" h="1757679" fill="none" extrusionOk="0">
                        <a:moveTo>
                          <a:pt x="0" y="244932"/>
                        </a:moveTo>
                        <a:cubicBezTo>
                          <a:pt x="-54072" y="110586"/>
                          <a:pt x="182316" y="-15966"/>
                          <a:pt x="373031" y="0"/>
                        </a:cubicBezTo>
                        <a:cubicBezTo>
                          <a:pt x="2764572" y="253156"/>
                          <a:pt x="4718755" y="-195376"/>
                          <a:pt x="6139528" y="0"/>
                        </a:cubicBezTo>
                        <a:cubicBezTo>
                          <a:pt x="6305594" y="30186"/>
                          <a:pt x="6481870" y="73128"/>
                          <a:pt x="6512560" y="244932"/>
                        </a:cubicBezTo>
                        <a:cubicBezTo>
                          <a:pt x="6503793" y="792559"/>
                          <a:pt x="6480947" y="973057"/>
                          <a:pt x="6512560" y="1512746"/>
                        </a:cubicBezTo>
                        <a:cubicBezTo>
                          <a:pt x="6541267" y="1598491"/>
                          <a:pt x="6378374" y="1808182"/>
                          <a:pt x="6139528" y="1757678"/>
                        </a:cubicBezTo>
                        <a:cubicBezTo>
                          <a:pt x="3778407" y="1685602"/>
                          <a:pt x="3112793" y="1729343"/>
                          <a:pt x="373031" y="1757678"/>
                        </a:cubicBezTo>
                        <a:cubicBezTo>
                          <a:pt x="160740" y="1737336"/>
                          <a:pt x="36778" y="1666720"/>
                          <a:pt x="0" y="1512746"/>
                        </a:cubicBezTo>
                        <a:cubicBezTo>
                          <a:pt x="-8098" y="1170599"/>
                          <a:pt x="-135719" y="377960"/>
                          <a:pt x="0" y="244932"/>
                        </a:cubicBezTo>
                        <a:close/>
                      </a:path>
                      <a:path w="6512560" h="1757679" stroke="0" extrusionOk="0">
                        <a:moveTo>
                          <a:pt x="0" y="244932"/>
                        </a:moveTo>
                        <a:cubicBezTo>
                          <a:pt x="5421" y="85813"/>
                          <a:pt x="156016" y="19699"/>
                          <a:pt x="373031" y="0"/>
                        </a:cubicBezTo>
                        <a:cubicBezTo>
                          <a:pt x="1576920" y="-350594"/>
                          <a:pt x="4195698" y="194225"/>
                          <a:pt x="6139528" y="0"/>
                        </a:cubicBezTo>
                        <a:cubicBezTo>
                          <a:pt x="6309686" y="14876"/>
                          <a:pt x="6497980" y="105530"/>
                          <a:pt x="6512560" y="244932"/>
                        </a:cubicBezTo>
                        <a:cubicBezTo>
                          <a:pt x="6533094" y="456671"/>
                          <a:pt x="6402605" y="1256444"/>
                          <a:pt x="6512560" y="1512746"/>
                        </a:cubicBezTo>
                        <a:cubicBezTo>
                          <a:pt x="6487270" y="1647949"/>
                          <a:pt x="6313475" y="1774052"/>
                          <a:pt x="6139528" y="1757678"/>
                        </a:cubicBezTo>
                        <a:cubicBezTo>
                          <a:pt x="3967167" y="1903673"/>
                          <a:pt x="1693027" y="1760002"/>
                          <a:pt x="373031" y="1757678"/>
                        </a:cubicBezTo>
                        <a:cubicBezTo>
                          <a:pt x="159896" y="1767165"/>
                          <a:pt x="7989" y="1666375"/>
                          <a:pt x="0" y="1512746"/>
                        </a:cubicBezTo>
                        <a:cubicBezTo>
                          <a:pt x="57527" y="1107113"/>
                          <a:pt x="-176525" y="700896"/>
                          <a:pt x="0" y="244932"/>
                        </a:cubicBezTo>
                        <a:close/>
                      </a:path>
                      <a:path w="6512560" h="1757679" fill="none" stroke="0" extrusionOk="0">
                        <a:moveTo>
                          <a:pt x="0" y="244932"/>
                        </a:moveTo>
                        <a:cubicBezTo>
                          <a:pt x="-20954" y="113095"/>
                          <a:pt x="178107" y="-22858"/>
                          <a:pt x="373031" y="0"/>
                        </a:cubicBezTo>
                        <a:cubicBezTo>
                          <a:pt x="2822524" y="163344"/>
                          <a:pt x="4610809" y="-122891"/>
                          <a:pt x="6139528" y="0"/>
                        </a:cubicBezTo>
                        <a:cubicBezTo>
                          <a:pt x="6315084" y="17339"/>
                          <a:pt x="6471258" y="81813"/>
                          <a:pt x="6512560" y="244932"/>
                        </a:cubicBezTo>
                        <a:cubicBezTo>
                          <a:pt x="6467214" y="780613"/>
                          <a:pt x="6507934" y="984261"/>
                          <a:pt x="6512560" y="1512746"/>
                        </a:cubicBezTo>
                        <a:cubicBezTo>
                          <a:pt x="6521544" y="1593979"/>
                          <a:pt x="6372611" y="1810110"/>
                          <a:pt x="6139528" y="1757678"/>
                        </a:cubicBezTo>
                        <a:cubicBezTo>
                          <a:pt x="3685292" y="1687833"/>
                          <a:pt x="3033563" y="1613433"/>
                          <a:pt x="373031" y="1757678"/>
                        </a:cubicBezTo>
                        <a:cubicBezTo>
                          <a:pt x="141207" y="1734528"/>
                          <a:pt x="35713" y="1669518"/>
                          <a:pt x="0" y="1512746"/>
                        </a:cubicBezTo>
                        <a:cubicBezTo>
                          <a:pt x="-8375" y="1169573"/>
                          <a:pt x="-142041" y="422874"/>
                          <a:pt x="0" y="2449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i="1" dirty="0" err="1">
                <a:solidFill>
                  <a:prstClr val="black"/>
                </a:solidFill>
                <a:latin typeface="Calibri" panose="020F0502020204030204" pitchFamily="34" charset="0"/>
                <a:cs typeface="Calibri" panose="020F0502020204030204" pitchFamily="34" charset="0"/>
              </a:rPr>
              <a:t>Ví</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dụ</a:t>
            </a:r>
            <a:r>
              <a:rPr lang="en-US" sz="3200" b="1" i="1" dirty="0">
                <a:solidFill>
                  <a:prstClr val="black"/>
                </a:solidFill>
                <a:latin typeface="Calibri" panose="020F0502020204030204" pitchFamily="34" charset="0"/>
                <a:cs typeface="Calibri" panose="020F0502020204030204" pitchFamily="34" charset="0"/>
              </a:rPr>
              <a:t>: Con </a:t>
            </a:r>
            <a:r>
              <a:rPr lang="en-US" sz="3200" b="1" i="1" dirty="0" err="1">
                <a:solidFill>
                  <a:prstClr val="black"/>
                </a:solidFill>
                <a:latin typeface="Calibri" panose="020F0502020204030204" pitchFamily="34" charset="0"/>
                <a:cs typeface="Calibri" panose="020F0502020204030204" pitchFamily="34" charset="0"/>
              </a:rPr>
              <a:t>cá</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đang</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kêu</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cứu</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bằng</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các</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miếng</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vỏ</a:t>
            </a:r>
            <a:r>
              <a:rPr lang="en-US" sz="3200" b="1" i="1" dirty="0">
                <a:solidFill>
                  <a:prstClr val="black"/>
                </a:solidFill>
                <a:latin typeface="Calibri" panose="020F0502020204030204" pitchFamily="34" charset="0"/>
                <a:cs typeface="Calibri" panose="020F0502020204030204" pitchFamily="34" charset="0"/>
              </a:rPr>
              <a:t> chai </a:t>
            </a:r>
            <a:r>
              <a:rPr lang="en-US" sz="3200" b="1" i="1" dirty="0" err="1">
                <a:solidFill>
                  <a:prstClr val="black"/>
                </a:solidFill>
                <a:latin typeface="Calibri" panose="020F0502020204030204" pitchFamily="34" charset="0"/>
                <a:cs typeface="Calibri" panose="020F0502020204030204" pitchFamily="34" charset="0"/>
              </a:rPr>
              <a:t>nhựa</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và</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túi</a:t>
            </a:r>
            <a:r>
              <a:rPr lang="en-US" sz="3200" b="1" i="1" dirty="0">
                <a:solidFill>
                  <a:prstClr val="black"/>
                </a:solidFill>
                <a:latin typeface="Calibri" panose="020F0502020204030204" pitchFamily="34" charset="0"/>
                <a:cs typeface="Calibri" panose="020F0502020204030204" pitchFamily="34" charset="0"/>
              </a:rPr>
              <a:t> </a:t>
            </a:r>
            <a:r>
              <a:rPr lang="en-US" sz="3200" b="1" i="1" dirty="0" err="1">
                <a:solidFill>
                  <a:prstClr val="black"/>
                </a:solidFill>
                <a:latin typeface="Calibri" panose="020F0502020204030204" pitchFamily="34" charset="0"/>
                <a:cs typeface="Calibri" panose="020F0502020204030204" pitchFamily="34" charset="0"/>
              </a:rPr>
              <a:t>ni</a:t>
            </a:r>
            <a:r>
              <a:rPr lang="en-US" sz="3200" b="1" i="1" dirty="0">
                <a:solidFill>
                  <a:prstClr val="black"/>
                </a:solidFill>
                <a:latin typeface="Calibri" panose="020F0502020204030204" pitchFamily="34" charset="0"/>
                <a:cs typeface="Calibri" panose="020F0502020204030204" pitchFamily="34" charset="0"/>
              </a:rPr>
              <a:t> – </a:t>
            </a:r>
            <a:r>
              <a:rPr lang="en-US" sz="3200" b="1" i="1" dirty="0" err="1">
                <a:solidFill>
                  <a:prstClr val="black"/>
                </a:solidFill>
                <a:latin typeface="Calibri" panose="020F0502020204030204" pitchFamily="34" charset="0"/>
                <a:cs typeface="Calibri" panose="020F0502020204030204" pitchFamily="34" charset="0"/>
              </a:rPr>
              <a:t>lông</a:t>
            </a:r>
            <a:endPar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5419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4C649822-A618-9501-1FFC-B98742A56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6523016" cy="6398479"/>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DE89D499-67B6-424F-45AC-28852347D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girl standing pointing hand to presentation poses logo banner hand drawn cartoon art illustration">
            <a:extLst>
              <a:ext uri="{FF2B5EF4-FFF2-40B4-BE49-F238E27FC236}">
                <a16:creationId xmlns:a16="http://schemas.microsoft.com/office/drawing/2014/main" id="{01D28494-AF02-2D2F-A395-39C2D2F0239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E3DE5BF9-81BF-771B-4FAF-21067A1E38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53A8CA2-C782-95C1-8C76-C9B08293AB21}"/>
              </a:ext>
            </a:extLst>
          </p:cNvPr>
          <p:cNvSpPr txBox="1"/>
          <p:nvPr/>
        </p:nvSpPr>
        <p:spPr>
          <a:xfrm>
            <a:off x="3312160" y="355600"/>
            <a:ext cx="638048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a:ea typeface="Calibri" panose="020F0502020204030204" pitchFamily="34" charset="0"/>
                <a:cs typeface="Times New Roman" panose="02020603050405020304" pitchFamily="18" charset="0"/>
              </a:rPr>
              <a:t>V</a:t>
            </a:r>
            <a:r>
              <a:rPr kumimoji="0" lang="vi-VN"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ề nhà cùng với người thân: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Tham gia các hoạt động tuyên truyền cho lối sống thân thiện với thiên nhiên và bảo vệ môi trường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0000"/>
                </a:solidFill>
                <a:effectLst/>
                <a:uLnTx/>
                <a:uFillTx/>
                <a:latin typeface="Calibri"/>
                <a:ea typeface="Calibri" panose="020F0502020204030204" pitchFamily="34" charset="0"/>
                <a:cs typeface="Times New Roman" panose="02020603050405020304" pitchFamily="18" charset="0"/>
              </a:rPr>
              <a:t>Luôn có ý giữ vệ sinh trường, lớp, nhà ở, làng xóm, nơi công cộng sạch đẹp.</a:t>
            </a:r>
          </a:p>
        </p:txBody>
      </p:sp>
    </p:spTree>
    <p:extLst>
      <p:ext uri="{BB962C8B-B14F-4D97-AF65-F5344CB8AC3E}">
        <p14:creationId xmlns:p14="http://schemas.microsoft.com/office/powerpoint/2010/main" val="7326447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38FDB-C895-8FE2-083B-C551012A05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144CD9-AC86-3A64-BEDA-C6F7B8136386}"/>
              </a:ext>
            </a:extLst>
          </p:cNvPr>
          <p:cNvSpPr>
            <a:spLocks noGrp="1"/>
          </p:cNvSpPr>
          <p:nvPr>
            <p:ph idx="1"/>
          </p:nvPr>
        </p:nvSpPr>
        <p:spPr/>
        <p:txBody>
          <a:bodyPr/>
          <a:lstStyle/>
          <a:p>
            <a:endParaRPr lang="en-US"/>
          </a:p>
        </p:txBody>
      </p:sp>
      <p:pic>
        <p:nvPicPr>
          <p:cNvPr id="4" name="图片 7">
            <a:extLst>
              <a:ext uri="{FF2B5EF4-FFF2-40B4-BE49-F238E27FC236}">
                <a16:creationId xmlns:a16="http://schemas.microsoft.com/office/drawing/2014/main" id="{CD53DE27-F8FF-02E6-F025-EF13F4B3B8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7" name="Picture 2" descr="https://i.pinimg.com/564x/fc/e5/af/fce5af448eb4c49b9c3fac710c719fa3.jpg">
            <a:extLst>
              <a:ext uri="{FF2B5EF4-FFF2-40B4-BE49-F238E27FC236}">
                <a16:creationId xmlns:a16="http://schemas.microsoft.com/office/drawing/2014/main" id="{3D086578-4227-36CF-827F-BE387136F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989387" y="3989070"/>
            <a:ext cx="3573467" cy="286893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3">
            <a:extLst>
              <a:ext uri="{FF2B5EF4-FFF2-40B4-BE49-F238E27FC236}">
                <a16:creationId xmlns:a16="http://schemas.microsoft.com/office/drawing/2014/main" id="{73FB6962-D42D-86F1-D427-E72899A27D8D}"/>
              </a:ext>
            </a:extLst>
          </p:cNvPr>
          <p:cNvPicPr>
            <a:picLocks noChangeAspect="1"/>
          </p:cNvPicPr>
          <p:nvPr/>
        </p:nvPicPr>
        <p:blipFill>
          <a:blip r:embed="rId4"/>
          <a:stretch>
            <a:fillRect/>
          </a:stretch>
        </p:blipFill>
        <p:spPr>
          <a:xfrm>
            <a:off x="2984462" y="1267159"/>
            <a:ext cx="5943638" cy="2721911"/>
          </a:xfrm>
          <a:prstGeom prst="rect">
            <a:avLst/>
          </a:prstGeom>
        </p:spPr>
      </p:pic>
      <p:pic>
        <p:nvPicPr>
          <p:cNvPr id="5" name="Picture 4">
            <a:extLst>
              <a:ext uri="{FF2B5EF4-FFF2-40B4-BE49-F238E27FC236}">
                <a16:creationId xmlns:a16="http://schemas.microsoft.com/office/drawing/2014/main" id="{9DB788A5-7558-A14F-9358-E82727354F1D}"/>
              </a:ext>
            </a:extLst>
          </p:cNvPr>
          <p:cNvPicPr>
            <a:picLocks noChangeAspect="1"/>
          </p:cNvPicPr>
          <p:nvPr/>
        </p:nvPicPr>
        <p:blipFill>
          <a:blip r:embed="rId5"/>
          <a:stretch>
            <a:fillRect/>
          </a:stretch>
        </p:blipFill>
        <p:spPr>
          <a:xfrm>
            <a:off x="3955095" y="1799268"/>
            <a:ext cx="4444369" cy="1572904"/>
          </a:xfrm>
          <a:prstGeom prst="rect">
            <a:avLst/>
          </a:prstGeom>
        </p:spPr>
      </p:pic>
    </p:spTree>
    <p:extLst>
      <p:ext uri="{BB962C8B-B14F-4D97-AF65-F5344CB8AC3E}">
        <p14:creationId xmlns:p14="http://schemas.microsoft.com/office/powerpoint/2010/main" val="39380699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8F247952-EA9E-9AA6-BB56-FA10F07FF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391" y="4892536"/>
            <a:ext cx="2541991" cy="2541991"/>
          </a:xfrm>
          <a:prstGeom prst="rect">
            <a:avLst/>
          </a:prstGeom>
        </p:spPr>
      </p:pic>
      <p:pic>
        <p:nvPicPr>
          <p:cNvPr id="8" name="Picture 7">
            <a:extLst>
              <a:ext uri="{FF2B5EF4-FFF2-40B4-BE49-F238E27FC236}">
                <a16:creationId xmlns:a16="http://schemas.microsoft.com/office/drawing/2014/main" id="{E95893C5-4FA4-4C8C-9D42-A62DDFB951AF}"/>
              </a:ext>
            </a:extLst>
          </p:cNvPr>
          <p:cNvPicPr>
            <a:picLocks noChangeAspect="1"/>
          </p:cNvPicPr>
          <p:nvPr/>
        </p:nvPicPr>
        <p:blipFill rotWithShape="1">
          <a:blip r:embed="rId4">
            <a:extLst>
              <a:ext uri="{28A0092B-C50C-407E-A947-70E740481C1C}">
                <a14:useLocalDpi xmlns:a14="http://schemas.microsoft.com/office/drawing/2010/main" val="0"/>
              </a:ext>
            </a:extLst>
          </a:blip>
          <a:srcRect l="18519" t="1" r="17429" b="7728"/>
          <a:stretch/>
        </p:blipFill>
        <p:spPr>
          <a:xfrm>
            <a:off x="9200560" y="1769889"/>
            <a:ext cx="2052126" cy="4561115"/>
          </a:xfrm>
          <a:prstGeom prst="rect">
            <a:avLst/>
          </a:prstGeom>
        </p:spPr>
      </p:pic>
      <p:sp>
        <p:nvSpPr>
          <p:cNvPr id="18" name="Speech Bubble: Rectangle with Corners Rounded 17">
            <a:extLst>
              <a:ext uri="{FF2B5EF4-FFF2-40B4-BE49-F238E27FC236}">
                <a16:creationId xmlns:a16="http://schemas.microsoft.com/office/drawing/2014/main" id="{FB65385C-36FD-4144-85DA-E2BF3D238B5A}"/>
              </a:ext>
            </a:extLst>
          </p:cNvPr>
          <p:cNvSpPr/>
          <p:nvPr/>
        </p:nvSpPr>
        <p:spPr>
          <a:xfrm>
            <a:off x="2628900" y="517814"/>
            <a:ext cx="6294669" cy="1349013"/>
          </a:xfrm>
          <a:prstGeom prst="wedgeRoundRectCallout">
            <a:avLst>
              <a:gd name="adj1" fmla="val 57159"/>
              <a:gd name="adj2" fmla="val 81352"/>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19" name="TextBox 18">
            <a:extLst>
              <a:ext uri="{FF2B5EF4-FFF2-40B4-BE49-F238E27FC236}">
                <a16:creationId xmlns:a16="http://schemas.microsoft.com/office/drawing/2014/main" id="{3A3825EF-7143-410B-99C0-EBA826D0771A}"/>
              </a:ext>
            </a:extLst>
          </p:cNvPr>
          <p:cNvSpPr txBox="1"/>
          <p:nvPr/>
        </p:nvSpPr>
        <p:spPr>
          <a:xfrm>
            <a:off x="2743200" y="517814"/>
            <a:ext cx="6146682" cy="1323439"/>
          </a:xfrm>
          <a:prstGeom prst="rect">
            <a:avLst/>
          </a:prstGeom>
          <a:noFill/>
        </p:spPr>
        <p:txBody>
          <a:bodyPr wrap="square" rtlCol="0">
            <a:spAutoFit/>
          </a:bodyPr>
          <a:lstStyle/>
          <a:p>
            <a:pPr lvl="0" algn="ctr"/>
            <a:r>
              <a:rPr lang="en-US" sz="4000" b="1" dirty="0">
                <a:solidFill>
                  <a:srgbClr val="002060"/>
                </a:solidFill>
                <a:latin typeface="+mj-lt"/>
                <a:cs typeface="Arial" panose="020B0604020202020204" pitchFamily="34" charset="0"/>
              </a:rPr>
              <a:t>Em </a:t>
            </a:r>
            <a:r>
              <a:rPr lang="en-US" sz="4000" b="1" dirty="0" err="1">
                <a:solidFill>
                  <a:srgbClr val="002060"/>
                </a:solidFill>
                <a:latin typeface="+mj-lt"/>
                <a:cs typeface="Arial" panose="020B0604020202020204" pitchFamily="34" charset="0"/>
              </a:rPr>
              <a:t>hãy</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nêu</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các</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dấu</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hiệu</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xâm</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hại</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cảnh</a:t>
            </a:r>
            <a:r>
              <a:rPr lang="en-US" sz="4000" b="1" dirty="0">
                <a:solidFill>
                  <a:srgbClr val="002060"/>
                </a:solidFill>
                <a:latin typeface="+mj-lt"/>
                <a:cs typeface="Arial" panose="020B0604020202020204" pitchFamily="34" charset="0"/>
              </a:rPr>
              <a:t> </a:t>
            </a:r>
            <a:r>
              <a:rPr lang="en-US" sz="4000" b="1" dirty="0" err="1">
                <a:solidFill>
                  <a:srgbClr val="002060"/>
                </a:solidFill>
                <a:latin typeface="+mj-lt"/>
                <a:cs typeface="Arial" panose="020B0604020202020204" pitchFamily="34" charset="0"/>
              </a:rPr>
              <a:t>quan</a:t>
            </a:r>
            <a:r>
              <a:rPr lang="en-US" sz="4000" b="1" dirty="0">
                <a:solidFill>
                  <a:srgbClr val="002060"/>
                </a:solidFill>
                <a:latin typeface="+mj-lt"/>
                <a:cs typeface="Arial" panose="020B0604020202020204" pitchFamily="34" charset="0"/>
              </a:rPr>
              <a:t> </a:t>
            </a:r>
            <a:endParaRPr kumimoji="0" lang="en-US" sz="4000" b="1" i="0" u="none" strike="noStrike" kern="1200" cap="none" spc="0" normalizeH="0" baseline="0" noProof="0" dirty="0">
              <a:ln>
                <a:noFill/>
              </a:ln>
              <a:solidFill>
                <a:srgbClr val="002060"/>
              </a:solidFill>
              <a:effectLst/>
              <a:uLnTx/>
              <a:uFillTx/>
              <a:latin typeface="+mj-lt"/>
              <a:cs typeface="Arial" panose="020B0604020202020204" pitchFamily="34" charset="0"/>
            </a:endParaRPr>
          </a:p>
        </p:txBody>
      </p:sp>
      <p:sp>
        <p:nvSpPr>
          <p:cNvPr id="6" name="TextBox 5">
            <a:extLst>
              <a:ext uri="{FF2B5EF4-FFF2-40B4-BE49-F238E27FC236}">
                <a16:creationId xmlns:a16="http://schemas.microsoft.com/office/drawing/2014/main" id="{63228EB5-ED9F-FD3D-A435-FD7F2661A4B3}"/>
              </a:ext>
            </a:extLst>
          </p:cNvPr>
          <p:cNvSpPr txBox="1"/>
          <p:nvPr/>
        </p:nvSpPr>
        <p:spPr>
          <a:xfrm>
            <a:off x="1722862" y="2603803"/>
            <a:ext cx="6744863" cy="2862322"/>
          </a:xfrm>
          <a:prstGeom prst="rect">
            <a:avLst/>
          </a:prstGeom>
          <a:noFill/>
        </p:spPr>
        <p:txBody>
          <a:bodyPr wrap="square" rtlCol="0">
            <a:spAutoFit/>
          </a:bodyPr>
          <a:lstStyle/>
          <a:p>
            <a:pPr lvl="0">
              <a:defRPr/>
            </a:pPr>
            <a:r>
              <a:rPr lang="vi-VN" sz="3600" b="1" i="1" dirty="0">
                <a:solidFill>
                  <a:srgbClr val="00B0F0"/>
                </a:solidFill>
                <a:latin typeface="Calibri" panose="020F0502020204030204" pitchFamily="34" charset="0"/>
                <a:cs typeface="Calibri" panose="020F0502020204030204" pitchFamily="34" charset="0"/>
              </a:rPr>
              <a:t>+ Vứt rác không đúng chỗ</a:t>
            </a:r>
          </a:p>
          <a:p>
            <a:pPr lvl="0">
              <a:defRPr/>
            </a:pPr>
            <a:r>
              <a:rPr lang="vi-VN" sz="3600" b="1" i="1" dirty="0">
                <a:solidFill>
                  <a:srgbClr val="00B0F0"/>
                </a:solidFill>
                <a:latin typeface="Calibri" panose="020F0502020204030204" pitchFamily="34" charset="0"/>
                <a:cs typeface="Calibri" panose="020F0502020204030204" pitchFamily="34" charset="0"/>
              </a:rPr>
              <a:t>+ Viết, vẽ bậy lên tường</a:t>
            </a:r>
          </a:p>
          <a:p>
            <a:pPr lvl="0">
              <a:defRPr/>
            </a:pPr>
            <a:r>
              <a:rPr lang="vi-VN" sz="3600" b="1" i="1" dirty="0">
                <a:solidFill>
                  <a:srgbClr val="00B0F0"/>
                </a:solidFill>
                <a:latin typeface="Calibri" panose="020F0502020204030204" pitchFamily="34" charset="0"/>
                <a:cs typeface="Calibri" panose="020F0502020204030204" pitchFamily="34" charset="0"/>
              </a:rPr>
              <a:t>+ Vệ sinh lớp, khu vực quy định</a:t>
            </a:r>
          </a:p>
          <a:p>
            <a:pPr lvl="0">
              <a:defRPr/>
            </a:pPr>
            <a:r>
              <a:rPr lang="vi-VN" sz="3600" b="1" i="1" dirty="0">
                <a:solidFill>
                  <a:srgbClr val="00B0F0"/>
                </a:solidFill>
                <a:latin typeface="Calibri" panose="020F0502020204030204" pitchFamily="34" charset="0"/>
                <a:cs typeface="Calibri" panose="020F0502020204030204" pitchFamily="34" charset="0"/>
              </a:rPr>
              <a:t>+ Bẻ cành, lá cây</a:t>
            </a:r>
          </a:p>
          <a:p>
            <a:pPr lvl="0">
              <a:defRPr/>
            </a:pPr>
            <a:r>
              <a:rPr lang="vi-VN" sz="3600" b="1" i="1" dirty="0">
                <a:solidFill>
                  <a:srgbClr val="00B0F0"/>
                </a:solidFill>
                <a:latin typeface="Calibri" panose="020F0502020204030204" pitchFamily="34" charset="0"/>
                <a:cs typeface="Calibri" panose="020F0502020204030204" pitchFamily="34" charset="0"/>
              </a:rPr>
              <a:t>+ Leo trèo, giẫm lên cây cỏ,…</a:t>
            </a:r>
          </a:p>
        </p:txBody>
      </p:sp>
    </p:spTree>
    <p:extLst>
      <p:ext uri="{BB962C8B-B14F-4D97-AF65-F5344CB8AC3E}">
        <p14:creationId xmlns:p14="http://schemas.microsoft.com/office/powerpoint/2010/main" val="42642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AB41D7-DA58-4DA4-A631-D98F9DD2DD3C}"/>
              </a:ext>
            </a:extLst>
          </p:cNvPr>
          <p:cNvPicPr/>
          <p:nvPr/>
        </p:nvPicPr>
        <p:blipFill>
          <a:blip r:embed="rId3">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4">
                    <a14:imgEffect>
                      <a14:backgroundRemoval t="12789" b="85376" l="30125" r="78000">
                        <a14:foregroundMark x1="38750" y1="26939" x2="56625" y2="33333"/>
                        <a14:foregroundMark x1="42063" y1="25340" x2="52250" y2="34754"/>
                        <a14:foregroundMark x1="49188" y1="28360" x2="62187" y2="32386"/>
                        <a14:foregroundMark x1="52750" y1="28834" x2="57875" y2="30491"/>
                        <a14:foregroundMark x1="52500" y1="25814" x2="56875" y2="27176"/>
                        <a14:foregroundMark x1="39500" y1="22025" x2="62687" y2="25992"/>
                        <a14:foregroundMark x1="44125" y1="17525" x2="52000" y2="19183"/>
                        <a14:foregroundMark x1="43375" y1="16578" x2="60438" y2="17762"/>
                        <a14:foregroundMark x1="42063" y1="15394" x2="58375" y2="18946"/>
                        <a14:foregroundMark x1="55563" y1="21551" x2="57125" y2="28360"/>
                        <a14:foregroundMark x1="47688" y1="14920" x2="66813" y2="31202"/>
                        <a14:foregroundMark x1="66813" y1="31202" x2="66813" y2="31202"/>
                        <a14:foregroundMark x1="37500" y1="29307" x2="36500" y2="38307"/>
                        <a14:foregroundMark x1="30375" y1="36175" x2="31875" y2="39017"/>
                        <a14:foregroundMark x1="39500" y1="16104" x2="51250" y2="14446"/>
                        <a14:foregroundMark x1="50000" y1="12789" x2="56875" y2="17288"/>
                        <a14:foregroundMark x1="74438" y1="36175" x2="78000" y2="36175"/>
                        <a14:foregroundMark x1="54313" y1="78626" x2="58625" y2="83067"/>
                        <a14:foregroundMark x1="43875" y1="80462" x2="44125" y2="84251"/>
                        <a14:foregroundMark x1="38500" y1="85435" x2="46938" y2="82120"/>
                        <a14:foregroundMark x1="55313" y1="84251" x2="63750" y2="84962"/>
                        <a14:foregroundMark x1="30125" y1="35228" x2="33188" y2="37123"/>
                        <a14:foregroundMark x1="41313" y1="19420" x2="52250" y2="29781"/>
                        <a14:foregroundMark x1="52250" y1="29781" x2="52250" y2="29781"/>
                        <a14:foregroundMark x1="53312" y1="23919" x2="60688" y2="31912"/>
                        <a14:foregroundMark x1="60688" y1="31912" x2="60688" y2="31912"/>
                        <a14:foregroundMark x1="54313" y1="22025" x2="60938" y2="29070"/>
                        <a14:foregroundMark x1="60938" y1="29070" x2="60938" y2="29070"/>
                        <a14:foregroundMark x1="56063" y1="23919" x2="60438" y2="30491"/>
                        <a14:foregroundMark x1="47688" y1="48905" x2="49438" y2="57134"/>
                        <a14:foregroundMark x1="49438" y1="57134" x2="49438" y2="57134"/>
                        <a14:foregroundMark x1="49688" y1="27886" x2="48938" y2="50799"/>
                        <a14:foregroundMark x1="48938" y1="50799" x2="48938" y2="50799"/>
                        <a14:foregroundMark x1="48438" y1="27413" x2="48938" y2="43221"/>
                        <a14:foregroundMark x1="48938" y1="43221" x2="48938" y2="43221"/>
                        <a14:foregroundMark x1="47438" y1="19657" x2="50500" y2="34754"/>
                        <a14:foregroundMark x1="50500" y1="34754" x2="50500" y2="34754"/>
                        <a14:foregroundMark x1="48438" y1="18236" x2="50500" y2="34281"/>
                        <a14:foregroundMark x1="50500" y1="34281" x2="50500" y2="34281"/>
                        <a14:foregroundMark x1="51000" y1="27413" x2="52500" y2="59503"/>
                        <a14:foregroundMark x1="47938" y1="28360" x2="46688" y2="53819"/>
                        <a14:foregroundMark x1="46688" y1="50799" x2="46688" y2="53345"/>
                      </a14:backgroundRemoval>
                    </a14:imgEffect>
                  </a14:imgLayer>
                </a14:imgProps>
              </a:ext>
            </a:extLst>
          </a:blip>
          <a:srcRect l="27786" t="9938" r="21295" b="11346"/>
          <a:stretch>
            <a:fillRect/>
          </a:stretch>
        </p:blipFill>
        <p:spPr>
          <a:xfrm>
            <a:off x="322244" y="2161540"/>
            <a:ext cx="2811780" cy="4696460"/>
          </a:xfrm>
          <a:prstGeom prst="rect">
            <a:avLst/>
          </a:prstGeom>
          <a:noFill/>
          <a:ln w="9525">
            <a:noFill/>
          </a:ln>
        </p:spPr>
      </p:pic>
      <p:sp>
        <p:nvSpPr>
          <p:cNvPr id="6" name="Cloud 5">
            <a:extLst>
              <a:ext uri="{FF2B5EF4-FFF2-40B4-BE49-F238E27FC236}">
                <a16:creationId xmlns:a16="http://schemas.microsoft.com/office/drawing/2014/main" id="{EA132D55-0107-4B95-A975-A89894E4B37F}"/>
              </a:ext>
            </a:extLst>
          </p:cNvPr>
          <p:cNvSpPr/>
          <p:nvPr/>
        </p:nvSpPr>
        <p:spPr>
          <a:xfrm>
            <a:off x="2895044" y="1411891"/>
            <a:ext cx="8017795" cy="3960875"/>
          </a:xfrm>
          <a:prstGeom prst="cloud">
            <a:avLst/>
          </a:prstGeom>
          <a:solidFill>
            <a:srgbClr val="FFFFCC"/>
          </a:solidFill>
          <a:ln>
            <a:noFill/>
          </a:ln>
          <a:effectLst>
            <a:innerShdw blurRad="63500" dist="50800" dir="108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8F6C5C5C-B7F4-4E95-AC5D-E2EBEC2B3F42}"/>
              </a:ext>
            </a:extLst>
          </p:cNvPr>
          <p:cNvSpPr/>
          <p:nvPr/>
        </p:nvSpPr>
        <p:spPr>
          <a:xfrm>
            <a:off x="4171674" y="538476"/>
            <a:ext cx="5840361" cy="68825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ysClr val="windowText" lastClr="000000"/>
                </a:solidFill>
                <a:effectLst/>
                <a:uLnTx/>
                <a:uFillTx/>
              </a:rPr>
              <a:t>Thứ</a:t>
            </a:r>
            <a:r>
              <a:rPr kumimoji="0" lang="en-US" sz="3200" b="1" i="0" u="none" strike="noStrike" kern="1200" cap="none" spc="0" normalizeH="0" baseline="0" noProof="0" dirty="0">
                <a:ln>
                  <a:noFill/>
                </a:ln>
                <a:solidFill>
                  <a:sysClr val="windowText" lastClr="000000"/>
                </a:solidFill>
                <a:effectLst/>
                <a:uLnTx/>
                <a:uFillTx/>
              </a:rPr>
              <a:t> … </a:t>
            </a:r>
            <a:r>
              <a:rPr kumimoji="0" lang="en-US" sz="3200" b="1" i="0" u="none" strike="noStrike" kern="1200" cap="none" spc="0" normalizeH="0" baseline="0" noProof="0" dirty="0" err="1">
                <a:ln>
                  <a:noFill/>
                </a:ln>
                <a:solidFill>
                  <a:sysClr val="windowText" lastClr="000000"/>
                </a:solidFill>
                <a:effectLst/>
                <a:uLnTx/>
                <a:uFillTx/>
              </a:rPr>
              <a:t>ngày</a:t>
            </a:r>
            <a:r>
              <a:rPr kumimoji="0" lang="en-US" sz="3200" b="1" i="0" u="none" strike="noStrike" kern="1200" cap="none" spc="0" normalizeH="0" baseline="0" noProof="0" dirty="0">
                <a:ln>
                  <a:noFill/>
                </a:ln>
                <a:solidFill>
                  <a:sysClr val="windowText" lastClr="000000"/>
                </a:solidFill>
                <a:effectLst/>
                <a:uLnTx/>
                <a:uFillTx/>
              </a:rPr>
              <a:t> … </a:t>
            </a:r>
            <a:r>
              <a:rPr kumimoji="0" lang="en-US" sz="3200" b="1" i="0" u="none" strike="noStrike" kern="1200" cap="none" spc="0" normalizeH="0" baseline="0" noProof="0" dirty="0" err="1">
                <a:ln>
                  <a:noFill/>
                </a:ln>
                <a:solidFill>
                  <a:sysClr val="windowText" lastClr="000000"/>
                </a:solidFill>
                <a:effectLst/>
                <a:uLnTx/>
                <a:uFillTx/>
              </a:rPr>
              <a:t>tháng</a:t>
            </a:r>
            <a:r>
              <a:rPr kumimoji="0" lang="en-US" sz="3200" b="1" i="0" u="none" strike="noStrike" kern="1200" cap="none" spc="0" normalizeH="0" baseline="0" noProof="0" dirty="0">
                <a:ln>
                  <a:noFill/>
                </a:ln>
                <a:solidFill>
                  <a:sysClr val="windowText" lastClr="000000"/>
                </a:solidFill>
                <a:effectLst/>
                <a:uLnTx/>
                <a:uFillTx/>
              </a:rPr>
              <a:t> … </a:t>
            </a:r>
            <a:r>
              <a:rPr kumimoji="0" lang="en-US" sz="3200" b="1" i="0" u="none" strike="noStrike" kern="1200" cap="none" spc="0" normalizeH="0" baseline="0" noProof="0" dirty="0" err="1">
                <a:ln>
                  <a:noFill/>
                </a:ln>
                <a:solidFill>
                  <a:sysClr val="windowText" lastClr="000000"/>
                </a:solidFill>
                <a:effectLst/>
                <a:uLnTx/>
                <a:uFillTx/>
              </a:rPr>
              <a:t>năm</a:t>
            </a:r>
            <a:r>
              <a:rPr kumimoji="0" lang="en-US" sz="3200" b="1" i="0" u="none" strike="noStrike" kern="1200" cap="none" spc="0" normalizeH="0" baseline="0" noProof="0" dirty="0">
                <a:ln>
                  <a:noFill/>
                </a:ln>
                <a:solidFill>
                  <a:sysClr val="windowText" lastClr="000000"/>
                </a:solidFill>
                <a:effectLst/>
                <a:uLnTx/>
                <a:uFillTx/>
              </a:rPr>
              <a:t> …</a:t>
            </a:r>
          </a:p>
        </p:txBody>
      </p:sp>
      <p:pic>
        <p:nvPicPr>
          <p:cNvPr id="2" name="Picture 1">
            <a:extLst>
              <a:ext uri="{FF2B5EF4-FFF2-40B4-BE49-F238E27FC236}">
                <a16:creationId xmlns:a16="http://schemas.microsoft.com/office/drawing/2014/main" id="{06921260-3EF8-1783-78E6-1FF7F8BFAAE2}"/>
              </a:ext>
            </a:extLst>
          </p:cNvPr>
          <p:cNvPicPr>
            <a:picLocks noChangeAspect="1"/>
          </p:cNvPicPr>
          <p:nvPr/>
        </p:nvPicPr>
        <p:blipFill>
          <a:blip r:embed="rId5"/>
          <a:stretch>
            <a:fillRect/>
          </a:stretch>
        </p:blipFill>
        <p:spPr>
          <a:xfrm>
            <a:off x="-223809" y="894917"/>
            <a:ext cx="3743268" cy="1201016"/>
          </a:xfrm>
          <a:prstGeom prst="rect">
            <a:avLst/>
          </a:prstGeom>
        </p:spPr>
      </p:pic>
      <p:pic>
        <p:nvPicPr>
          <p:cNvPr id="3" name="Picture 2">
            <a:extLst>
              <a:ext uri="{FF2B5EF4-FFF2-40B4-BE49-F238E27FC236}">
                <a16:creationId xmlns:a16="http://schemas.microsoft.com/office/drawing/2014/main" id="{0A081817-A074-E832-C58B-913063683570}"/>
              </a:ext>
            </a:extLst>
          </p:cNvPr>
          <p:cNvPicPr>
            <a:picLocks noChangeAspect="1"/>
          </p:cNvPicPr>
          <p:nvPr/>
        </p:nvPicPr>
        <p:blipFill>
          <a:blip r:embed="rId6"/>
          <a:stretch>
            <a:fillRect/>
          </a:stretch>
        </p:blipFill>
        <p:spPr>
          <a:xfrm>
            <a:off x="4090943" y="1968908"/>
            <a:ext cx="5419814" cy="2310584"/>
          </a:xfrm>
          <a:prstGeom prst="rect">
            <a:avLst/>
          </a:prstGeom>
        </p:spPr>
      </p:pic>
      <p:pic>
        <p:nvPicPr>
          <p:cNvPr id="4" name="Picture 3">
            <a:extLst>
              <a:ext uri="{FF2B5EF4-FFF2-40B4-BE49-F238E27FC236}">
                <a16:creationId xmlns:a16="http://schemas.microsoft.com/office/drawing/2014/main" id="{04F22C5A-FCA6-0B85-69DA-8859AF9376DD}"/>
              </a:ext>
            </a:extLst>
          </p:cNvPr>
          <p:cNvPicPr>
            <a:picLocks noChangeAspect="1"/>
          </p:cNvPicPr>
          <p:nvPr/>
        </p:nvPicPr>
        <p:blipFill>
          <a:blip r:embed="rId7"/>
          <a:stretch>
            <a:fillRect/>
          </a:stretch>
        </p:blipFill>
        <p:spPr>
          <a:xfrm>
            <a:off x="5546879" y="4335749"/>
            <a:ext cx="2298391" cy="701101"/>
          </a:xfrm>
          <a:prstGeom prst="rect">
            <a:avLst/>
          </a:prstGeom>
        </p:spPr>
      </p:pic>
    </p:spTree>
    <p:extLst>
      <p:ext uri="{BB962C8B-B14F-4D97-AF65-F5344CB8AC3E}">
        <p14:creationId xmlns:p14="http://schemas.microsoft.com/office/powerpoint/2010/main" val="19440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48A2C8A-77A2-FE0D-92FC-F2CD24E158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71475" y="61452"/>
            <a:ext cx="11496675" cy="6425073"/>
          </a:xfrm>
          <a:prstGeom prst="rect">
            <a:avLst/>
          </a:prstGeom>
        </p:spPr>
      </p:pic>
      <p:sp>
        <p:nvSpPr>
          <p:cNvPr id="3" name="Rectangle 22">
            <a:extLst>
              <a:ext uri="{FF2B5EF4-FFF2-40B4-BE49-F238E27FC236}">
                <a16:creationId xmlns:a16="http://schemas.microsoft.com/office/drawing/2014/main" id="{66B58663-3189-CED1-0718-9AFB5052C6EC}"/>
              </a:ext>
            </a:extLst>
          </p:cNvPr>
          <p:cNvSpPr>
            <a:spLocks noChangeArrowheads="1"/>
          </p:cNvSpPr>
          <p:nvPr/>
        </p:nvSpPr>
        <p:spPr bwMode="auto">
          <a:xfrm>
            <a:off x="1714500" y="1788742"/>
            <a:ext cx="90963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lvl="0" indent="-457200" algn="just">
              <a:spcBef>
                <a:spcPct val="0"/>
              </a:spcBef>
            </a:pPr>
            <a:r>
              <a:rPr lang="vi-VN" altLang="en-VN" sz="2800" b="1" dirty="0">
                <a:solidFill>
                  <a:srgbClr val="FFFF00"/>
                </a:solidFill>
                <a:latin typeface="Calibri" panose="020F0502020204030204" pitchFamily="34" charset="0"/>
                <a:cs typeface="Calibri" panose="020F0502020204030204" pitchFamily="34" charset="0"/>
              </a:rPr>
              <a:t>Nhận biết được các dấu hiệu xâm hại, tàn phá cảnh quan thiên nhiên</a:t>
            </a:r>
            <a:r>
              <a:rPr lang="en-US" altLang="en-VN" sz="2800" b="1" dirty="0">
                <a:solidFill>
                  <a:srgbClr val="FFFF00"/>
                </a:solidFill>
                <a:latin typeface="Calibri" panose="020F0502020204030204" pitchFamily="34" charset="0"/>
                <a:cs typeface="Calibri" panose="020F0502020204030204" pitchFamily="34" charset="0"/>
              </a:rPr>
              <a:t>.</a:t>
            </a:r>
            <a:endParaRPr lang="vi-VN" altLang="en-VN" sz="2800" b="1" dirty="0">
              <a:solidFill>
                <a:srgbClr val="FFFF00"/>
              </a:solidFill>
              <a:latin typeface="Calibri" panose="020F0502020204030204" pitchFamily="34" charset="0"/>
              <a:cs typeface="Calibri" panose="020F0502020204030204" pitchFamily="34" charset="0"/>
            </a:endParaRPr>
          </a:p>
          <a:p>
            <a:pPr marL="457200" lvl="0" indent="-457200" algn="just">
              <a:spcBef>
                <a:spcPct val="0"/>
              </a:spcBef>
            </a:pPr>
            <a:r>
              <a:rPr lang="vi-VN" altLang="en-VN" sz="2800" b="1" dirty="0">
                <a:solidFill>
                  <a:srgbClr val="FFFF00"/>
                </a:solidFill>
                <a:latin typeface="Calibri" panose="020F0502020204030204" pitchFamily="34" charset="0"/>
                <a:cs typeface="Calibri" panose="020F0502020204030204" pitchFamily="34" charset="0"/>
              </a:rPr>
              <a:t>Đưa ra được nhận định về nguyên nhân và biện pháp khắc phục tình trạng đó</a:t>
            </a:r>
            <a:r>
              <a:rPr lang="en-US" altLang="en-VN" sz="2800" b="1" dirty="0">
                <a:solidFill>
                  <a:srgbClr val="FFFF00"/>
                </a:solidFill>
                <a:latin typeface="Calibri" panose="020F0502020204030204" pitchFamily="34" charset="0"/>
                <a:cs typeface="Calibri" panose="020F0502020204030204" pitchFamily="34" charset="0"/>
              </a:rPr>
              <a:t>.</a:t>
            </a:r>
            <a:endParaRPr lang="vi-VN" altLang="en-VN" sz="2800" b="1" dirty="0">
              <a:solidFill>
                <a:srgbClr val="FFFF00"/>
              </a:solidFill>
              <a:latin typeface="Calibri" panose="020F0502020204030204" pitchFamily="34" charset="0"/>
              <a:cs typeface="Calibri" panose="020F0502020204030204" pitchFamily="34" charset="0"/>
            </a:endParaRPr>
          </a:p>
          <a:p>
            <a:pPr marL="457200" lvl="0" indent="-457200" algn="just">
              <a:spcBef>
                <a:spcPct val="0"/>
              </a:spcBef>
            </a:pPr>
            <a:r>
              <a:rPr lang="vi-VN" altLang="en-VN" sz="2800" b="1" dirty="0">
                <a:solidFill>
                  <a:srgbClr val="FFFF00"/>
                </a:solidFill>
                <a:latin typeface="Calibri" panose="020F0502020204030204" pitchFamily="34" charset="0"/>
                <a:cs typeface="Calibri" panose="020F0502020204030204" pitchFamily="34" charset="0"/>
              </a:rPr>
              <a:t>Lập kế hoạch chăm sóc, bảo vệ cảnh quan tại địa phương và thực hiện kế hoạch.</a:t>
            </a:r>
          </a:p>
          <a:p>
            <a:pPr marL="457200" lvl="0" indent="-457200" algn="just">
              <a:spcBef>
                <a:spcPct val="0"/>
              </a:spcBef>
            </a:pPr>
            <a:r>
              <a:rPr lang="vi-VN" altLang="en-VN" sz="2800" b="1" dirty="0">
                <a:solidFill>
                  <a:srgbClr val="FFFF00"/>
                </a:solidFill>
                <a:latin typeface="Calibri" panose="020F0502020204030204" pitchFamily="34" charset="0"/>
                <a:cs typeface="Calibri" panose="020F0502020204030204" pitchFamily="34" charset="0"/>
              </a:rPr>
              <a:t>Biết lựa chọn cảnh quan thiên nhiên để tiến hành khảo sát, ghi chép đánh giá thực trạng.</a:t>
            </a:r>
          </a:p>
        </p:txBody>
      </p:sp>
      <p:pic>
        <p:nvPicPr>
          <p:cNvPr id="5" name="Picture 4">
            <a:extLst>
              <a:ext uri="{FF2B5EF4-FFF2-40B4-BE49-F238E27FC236}">
                <a16:creationId xmlns:a16="http://schemas.microsoft.com/office/drawing/2014/main" id="{6C9CAA9B-6191-845B-96BF-41B1C833D1E4}"/>
              </a:ext>
            </a:extLst>
          </p:cNvPr>
          <p:cNvPicPr>
            <a:picLocks noChangeAspect="1"/>
          </p:cNvPicPr>
          <p:nvPr/>
        </p:nvPicPr>
        <p:blipFill>
          <a:blip r:embed="rId4"/>
          <a:stretch>
            <a:fillRect/>
          </a:stretch>
        </p:blipFill>
        <p:spPr>
          <a:xfrm>
            <a:off x="3433324" y="711287"/>
            <a:ext cx="5706351" cy="920576"/>
          </a:xfrm>
          <a:prstGeom prst="rect">
            <a:avLst/>
          </a:prstGeom>
        </p:spPr>
      </p:pic>
    </p:spTree>
    <p:extLst>
      <p:ext uri="{BB962C8B-B14F-4D97-AF65-F5344CB8AC3E}">
        <p14:creationId xmlns:p14="http://schemas.microsoft.com/office/powerpoint/2010/main" val="408561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E67DA74D-09F7-175E-36B1-07CA6911395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81540"/>
          <a:stretch/>
        </p:blipFill>
        <p:spPr>
          <a:xfrm>
            <a:off x="-1844339" y="5544595"/>
            <a:ext cx="14735270" cy="1360031"/>
          </a:xfrm>
          <a:prstGeom prst="rect">
            <a:avLst/>
          </a:prstGeom>
        </p:spPr>
      </p:pic>
      <p:pic>
        <p:nvPicPr>
          <p:cNvPr id="5" name="图片 17">
            <a:extLst>
              <a:ext uri="{FF2B5EF4-FFF2-40B4-BE49-F238E27FC236}">
                <a16:creationId xmlns:a16="http://schemas.microsoft.com/office/drawing/2014/main" id="{B931C8AD-B4B9-3600-C42E-B7914C1C05B8}"/>
              </a:ext>
            </a:extLst>
          </p:cNvPr>
          <p:cNvPicPr>
            <a:picLocks noChangeAspect="1"/>
          </p:cNvPicPr>
          <p:nvPr/>
        </p:nvPicPr>
        <p:blipFill>
          <a:blip r:embed="rId4"/>
          <a:stretch>
            <a:fillRect/>
          </a:stretch>
        </p:blipFill>
        <p:spPr>
          <a:xfrm>
            <a:off x="1" y="279400"/>
            <a:ext cx="755969" cy="772227"/>
          </a:xfrm>
          <a:prstGeom prst="rect">
            <a:avLst/>
          </a:prstGeom>
        </p:spPr>
      </p:pic>
      <p:pic>
        <p:nvPicPr>
          <p:cNvPr id="8" name="Picture 5">
            <a:extLst>
              <a:ext uri="{FF2B5EF4-FFF2-40B4-BE49-F238E27FC236}">
                <a16:creationId xmlns:a16="http://schemas.microsoft.com/office/drawing/2014/main" id="{B1D773ED-040E-6A2F-4019-DA3CE65766B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81540"/>
          <a:stretch/>
        </p:blipFill>
        <p:spPr>
          <a:xfrm>
            <a:off x="-1844339" y="5533026"/>
            <a:ext cx="14735270" cy="1360031"/>
          </a:xfrm>
          <a:prstGeom prst="rect">
            <a:avLst/>
          </a:prstGeom>
        </p:spPr>
      </p:pic>
      <p:pic>
        <p:nvPicPr>
          <p:cNvPr id="12" name="Picture 3">
            <a:extLst>
              <a:ext uri="{FF2B5EF4-FFF2-40B4-BE49-F238E27FC236}">
                <a16:creationId xmlns:a16="http://schemas.microsoft.com/office/drawing/2014/main" id="{FC19018C-A50F-08C9-69DA-A000502350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8082" y="-637621"/>
            <a:ext cx="9679401" cy="6200221"/>
          </a:xfrm>
          <a:prstGeom prst="rect">
            <a:avLst/>
          </a:prstGeom>
        </p:spPr>
      </p:pic>
      <p:pic>
        <p:nvPicPr>
          <p:cNvPr id="7" name="Picture 2" descr="Cute girl standing pointing hand to presentation poses logo banner hand drawn cartoon art illustration">
            <a:extLst>
              <a:ext uri="{FF2B5EF4-FFF2-40B4-BE49-F238E27FC236}">
                <a16:creationId xmlns:a16="http://schemas.microsoft.com/office/drawing/2014/main" id="{DF01B2DE-320E-B07A-A2F7-B6002CB9A13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95811" y="2040711"/>
            <a:ext cx="5227786" cy="41838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9F61DB4-C05B-4D20-7C5C-F5C74D6F9CD2}"/>
              </a:ext>
            </a:extLst>
          </p:cNvPr>
          <p:cNvPicPr>
            <a:picLocks noChangeAspect="1"/>
          </p:cNvPicPr>
          <p:nvPr/>
        </p:nvPicPr>
        <p:blipFill>
          <a:blip r:embed="rId9"/>
          <a:stretch>
            <a:fillRect/>
          </a:stretch>
        </p:blipFill>
        <p:spPr>
          <a:xfrm>
            <a:off x="2570181" y="1109361"/>
            <a:ext cx="6889077" cy="2566638"/>
          </a:xfrm>
          <a:prstGeom prst="rect">
            <a:avLst/>
          </a:prstGeom>
        </p:spPr>
      </p:pic>
    </p:spTree>
    <p:extLst>
      <p:ext uri="{BB962C8B-B14F-4D97-AF65-F5344CB8AC3E}">
        <p14:creationId xmlns:p14="http://schemas.microsoft.com/office/powerpoint/2010/main" val="4000902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E58507D-327E-4827-9243-34B7306DFA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69" t="3722" r="8870" b="3722"/>
          <a:stretch/>
        </p:blipFill>
        <p:spPr>
          <a:xfrm>
            <a:off x="1" y="0"/>
            <a:ext cx="12192000" cy="6858000"/>
          </a:xfrm>
          <a:prstGeom prst="rect">
            <a:avLst/>
          </a:prstGeom>
        </p:spPr>
      </p:pic>
      <p:pic>
        <p:nvPicPr>
          <p:cNvPr id="16" name="Picture 17">
            <a:extLst>
              <a:ext uri="{FF2B5EF4-FFF2-40B4-BE49-F238E27FC236}">
                <a16:creationId xmlns:a16="http://schemas.microsoft.com/office/drawing/2014/main" id="{7BC26311-6766-395C-9554-EB57B1523A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16551" y="61452"/>
            <a:ext cx="1161476" cy="766574"/>
          </a:xfrm>
          <a:prstGeom prst="rect">
            <a:avLst/>
          </a:prstGeom>
        </p:spPr>
      </p:pic>
      <p:sp>
        <p:nvSpPr>
          <p:cNvPr id="2" name="Rectangle: Rounded Corners 1">
            <a:extLst>
              <a:ext uri="{FF2B5EF4-FFF2-40B4-BE49-F238E27FC236}">
                <a16:creationId xmlns:a16="http://schemas.microsoft.com/office/drawing/2014/main" id="{433CEAC6-CAC5-3AA2-00E7-D3F60DB5653E}"/>
              </a:ext>
            </a:extLst>
          </p:cNvPr>
          <p:cNvSpPr/>
          <p:nvPr/>
        </p:nvSpPr>
        <p:spPr>
          <a:xfrm>
            <a:off x="2590800" y="2182090"/>
            <a:ext cx="7315200" cy="1984664"/>
          </a:xfrm>
          <a:custGeom>
            <a:avLst/>
            <a:gdLst>
              <a:gd name="connsiteX0" fmla="*/ 0 w 5852391"/>
              <a:gd name="connsiteY0" fmla="*/ 330784 h 1984664"/>
              <a:gd name="connsiteX1" fmla="*/ 330784 w 5852391"/>
              <a:gd name="connsiteY1" fmla="*/ 0 h 1984664"/>
              <a:gd name="connsiteX2" fmla="*/ 5521607 w 5852391"/>
              <a:gd name="connsiteY2" fmla="*/ 0 h 1984664"/>
              <a:gd name="connsiteX3" fmla="*/ 5852391 w 5852391"/>
              <a:gd name="connsiteY3" fmla="*/ 330784 h 1984664"/>
              <a:gd name="connsiteX4" fmla="*/ 5852391 w 5852391"/>
              <a:gd name="connsiteY4" fmla="*/ 1653880 h 1984664"/>
              <a:gd name="connsiteX5" fmla="*/ 5521607 w 5852391"/>
              <a:gd name="connsiteY5" fmla="*/ 1984664 h 1984664"/>
              <a:gd name="connsiteX6" fmla="*/ 330784 w 5852391"/>
              <a:gd name="connsiteY6" fmla="*/ 1984664 h 1984664"/>
              <a:gd name="connsiteX7" fmla="*/ 0 w 5852391"/>
              <a:gd name="connsiteY7" fmla="*/ 1653880 h 1984664"/>
              <a:gd name="connsiteX8" fmla="*/ 0 w 5852391"/>
              <a:gd name="connsiteY8"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2391" h="1984664" fill="none" extrusionOk="0">
                <a:moveTo>
                  <a:pt x="0" y="330784"/>
                </a:moveTo>
                <a:cubicBezTo>
                  <a:pt x="-18846" y="145049"/>
                  <a:pt x="161890" y="11280"/>
                  <a:pt x="330784" y="0"/>
                </a:cubicBezTo>
                <a:cubicBezTo>
                  <a:pt x="2650692" y="130954"/>
                  <a:pt x="2964604" y="43574"/>
                  <a:pt x="5521607" y="0"/>
                </a:cubicBezTo>
                <a:cubicBezTo>
                  <a:pt x="5713386" y="14005"/>
                  <a:pt x="5867445" y="166537"/>
                  <a:pt x="5852391" y="330784"/>
                </a:cubicBezTo>
                <a:cubicBezTo>
                  <a:pt x="5862517" y="601759"/>
                  <a:pt x="5862168" y="1005251"/>
                  <a:pt x="5852391" y="1653880"/>
                </a:cubicBezTo>
                <a:cubicBezTo>
                  <a:pt x="5817504" y="1842296"/>
                  <a:pt x="5701940" y="1983040"/>
                  <a:pt x="5521607" y="1984664"/>
                </a:cubicBezTo>
                <a:cubicBezTo>
                  <a:pt x="4175441" y="2139861"/>
                  <a:pt x="1578329" y="2147684"/>
                  <a:pt x="330784" y="1984664"/>
                </a:cubicBezTo>
                <a:cubicBezTo>
                  <a:pt x="148587" y="1978042"/>
                  <a:pt x="-18012" y="1847085"/>
                  <a:pt x="0" y="1653880"/>
                </a:cubicBezTo>
                <a:cubicBezTo>
                  <a:pt x="-61209" y="1280598"/>
                  <a:pt x="5858" y="791337"/>
                  <a:pt x="0" y="330784"/>
                </a:cubicBezTo>
                <a:close/>
              </a:path>
              <a:path w="5852391" h="1984664" stroke="0" extrusionOk="0">
                <a:moveTo>
                  <a:pt x="0" y="330784"/>
                </a:moveTo>
                <a:cubicBezTo>
                  <a:pt x="-30795" y="129102"/>
                  <a:pt x="118583" y="11077"/>
                  <a:pt x="330784" y="0"/>
                </a:cubicBezTo>
                <a:cubicBezTo>
                  <a:pt x="1715397" y="132882"/>
                  <a:pt x="4164900" y="-84951"/>
                  <a:pt x="5521607" y="0"/>
                </a:cubicBezTo>
                <a:cubicBezTo>
                  <a:pt x="5688247" y="15671"/>
                  <a:pt x="5848340" y="170488"/>
                  <a:pt x="5852391" y="330784"/>
                </a:cubicBezTo>
                <a:cubicBezTo>
                  <a:pt x="5760577" y="848842"/>
                  <a:pt x="5812366" y="1420566"/>
                  <a:pt x="5852391" y="1653880"/>
                </a:cubicBezTo>
                <a:cubicBezTo>
                  <a:pt x="5858077" y="1837242"/>
                  <a:pt x="5711291" y="1970264"/>
                  <a:pt x="5521607" y="1984664"/>
                </a:cubicBezTo>
                <a:cubicBezTo>
                  <a:pt x="4181241" y="2072303"/>
                  <a:pt x="1064243" y="1911985"/>
                  <a:pt x="330784" y="1984664"/>
                </a:cubicBezTo>
                <a:cubicBezTo>
                  <a:pt x="144459" y="1949973"/>
                  <a:pt x="-5754" y="1844564"/>
                  <a:pt x="0" y="1653880"/>
                </a:cubicBezTo>
                <a:cubicBezTo>
                  <a:pt x="9486" y="1170624"/>
                  <a:pt x="47764" y="801830"/>
                  <a:pt x="0" y="330784"/>
                </a:cubicBezTo>
                <a:close/>
              </a:path>
            </a:pathLst>
          </a:custGeom>
          <a:ln>
            <a:extLst>
              <a:ext uri="{C807C97D-BFC1-408E-A445-0C87EB9F89A2}">
                <ask:lineSketchStyleProps xmlns:ask="http://schemas.microsoft.com/office/drawing/2018/sketchyshapes" xmlns="" sd="1219033472">
                  <a:custGeom>
                    <a:avLst/>
                    <a:gdLst>
                      <a:gd name="connsiteX0" fmla="*/ 0 w 7315200"/>
                      <a:gd name="connsiteY0" fmla="*/ 330784 h 1984664"/>
                      <a:gd name="connsiteX1" fmla="*/ 413463 w 7315200"/>
                      <a:gd name="connsiteY1" fmla="*/ 0 h 1984664"/>
                      <a:gd name="connsiteX2" fmla="*/ 6901736 w 7315200"/>
                      <a:gd name="connsiteY2" fmla="*/ 0 h 1984664"/>
                      <a:gd name="connsiteX3" fmla="*/ 7315199 w 7315200"/>
                      <a:gd name="connsiteY3" fmla="*/ 330784 h 1984664"/>
                      <a:gd name="connsiteX4" fmla="*/ 7315199 w 7315200"/>
                      <a:gd name="connsiteY4" fmla="*/ 1653880 h 1984664"/>
                      <a:gd name="connsiteX5" fmla="*/ 6901736 w 7315200"/>
                      <a:gd name="connsiteY5" fmla="*/ 1984664 h 1984664"/>
                      <a:gd name="connsiteX6" fmla="*/ 413463 w 7315200"/>
                      <a:gd name="connsiteY6" fmla="*/ 1984664 h 1984664"/>
                      <a:gd name="connsiteX7" fmla="*/ 0 w 7315200"/>
                      <a:gd name="connsiteY7" fmla="*/ 1653880 h 1984664"/>
                      <a:gd name="connsiteX8" fmla="*/ 0 w 7315200"/>
                      <a:gd name="connsiteY8" fmla="*/ 330784 h 1984664"/>
                      <a:gd name="connsiteX0" fmla="*/ 0 w 7315200"/>
                      <a:gd name="connsiteY0" fmla="*/ 330784 h 1984664"/>
                      <a:gd name="connsiteX1" fmla="*/ 413463 w 7315200"/>
                      <a:gd name="connsiteY1" fmla="*/ 0 h 1984664"/>
                      <a:gd name="connsiteX2" fmla="*/ 6901736 w 7315200"/>
                      <a:gd name="connsiteY2" fmla="*/ 0 h 1984664"/>
                      <a:gd name="connsiteX3" fmla="*/ 7315199 w 7315200"/>
                      <a:gd name="connsiteY3" fmla="*/ 330784 h 1984664"/>
                      <a:gd name="connsiteX4" fmla="*/ 7315199 w 7315200"/>
                      <a:gd name="connsiteY4" fmla="*/ 1653880 h 1984664"/>
                      <a:gd name="connsiteX5" fmla="*/ 6901736 w 7315200"/>
                      <a:gd name="connsiteY5" fmla="*/ 1984664 h 1984664"/>
                      <a:gd name="connsiteX6" fmla="*/ 413463 w 7315200"/>
                      <a:gd name="connsiteY6" fmla="*/ 1984664 h 1984664"/>
                      <a:gd name="connsiteX7" fmla="*/ 0 w 7315200"/>
                      <a:gd name="connsiteY7" fmla="*/ 1653880 h 1984664"/>
                      <a:gd name="connsiteX8" fmla="*/ 0 w 7315200"/>
                      <a:gd name="connsiteY8"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5200" h="1984664" fill="none" extrusionOk="0">
                        <a:moveTo>
                          <a:pt x="0" y="330784"/>
                        </a:moveTo>
                        <a:cubicBezTo>
                          <a:pt x="-63921" y="138520"/>
                          <a:pt x="222214" y="27522"/>
                          <a:pt x="413463" y="0"/>
                        </a:cubicBezTo>
                        <a:cubicBezTo>
                          <a:pt x="3340068" y="170899"/>
                          <a:pt x="3711734" y="107017"/>
                          <a:pt x="6901736" y="0"/>
                        </a:cubicBezTo>
                        <a:cubicBezTo>
                          <a:pt x="7157878" y="39310"/>
                          <a:pt x="7344229" y="179047"/>
                          <a:pt x="7315199" y="330784"/>
                        </a:cubicBezTo>
                        <a:cubicBezTo>
                          <a:pt x="7350243" y="582159"/>
                          <a:pt x="7331877" y="984288"/>
                          <a:pt x="7315199" y="1653880"/>
                        </a:cubicBezTo>
                        <a:cubicBezTo>
                          <a:pt x="7257215" y="1844657"/>
                          <a:pt x="7099486" y="1963957"/>
                          <a:pt x="6901736" y="1984664"/>
                        </a:cubicBezTo>
                        <a:cubicBezTo>
                          <a:pt x="5040758" y="2127202"/>
                          <a:pt x="1920036" y="2040060"/>
                          <a:pt x="413463" y="1984664"/>
                        </a:cubicBezTo>
                        <a:cubicBezTo>
                          <a:pt x="188591" y="1939286"/>
                          <a:pt x="-49332" y="1862744"/>
                          <a:pt x="0" y="1653880"/>
                        </a:cubicBezTo>
                        <a:cubicBezTo>
                          <a:pt x="-101277" y="1324884"/>
                          <a:pt x="45802" y="819931"/>
                          <a:pt x="0" y="330784"/>
                        </a:cubicBezTo>
                        <a:close/>
                      </a:path>
                      <a:path w="7315200" h="1984664" stroke="0" extrusionOk="0">
                        <a:moveTo>
                          <a:pt x="0" y="330784"/>
                        </a:moveTo>
                        <a:cubicBezTo>
                          <a:pt x="-39880" y="162067"/>
                          <a:pt x="172781" y="-3490"/>
                          <a:pt x="413463" y="0"/>
                        </a:cubicBezTo>
                        <a:cubicBezTo>
                          <a:pt x="2029159" y="315454"/>
                          <a:pt x="4868097" y="-66938"/>
                          <a:pt x="6901736" y="0"/>
                        </a:cubicBezTo>
                        <a:cubicBezTo>
                          <a:pt x="7120656" y="36715"/>
                          <a:pt x="7284140" y="184197"/>
                          <a:pt x="7315199" y="330784"/>
                        </a:cubicBezTo>
                        <a:cubicBezTo>
                          <a:pt x="7202336" y="837984"/>
                          <a:pt x="7248780" y="1419638"/>
                          <a:pt x="7315199" y="1653880"/>
                        </a:cubicBezTo>
                        <a:cubicBezTo>
                          <a:pt x="7335743" y="1848809"/>
                          <a:pt x="7125792" y="2009635"/>
                          <a:pt x="6901736" y="1984664"/>
                        </a:cubicBezTo>
                        <a:cubicBezTo>
                          <a:pt x="5191885" y="2141479"/>
                          <a:pt x="1268989" y="1830700"/>
                          <a:pt x="413463" y="1984664"/>
                        </a:cubicBezTo>
                        <a:cubicBezTo>
                          <a:pt x="216160" y="1961125"/>
                          <a:pt x="-8655" y="1814221"/>
                          <a:pt x="0" y="1653880"/>
                        </a:cubicBezTo>
                        <a:cubicBezTo>
                          <a:pt x="56655" y="1198847"/>
                          <a:pt x="40851" y="805967"/>
                          <a:pt x="0" y="330784"/>
                        </a:cubicBezTo>
                        <a:close/>
                      </a:path>
                      <a:path w="7315200" h="1984664" fill="none" stroke="0" extrusionOk="0">
                        <a:moveTo>
                          <a:pt x="0" y="330784"/>
                        </a:moveTo>
                        <a:cubicBezTo>
                          <a:pt x="-57259" y="124261"/>
                          <a:pt x="164378" y="25533"/>
                          <a:pt x="413463" y="0"/>
                        </a:cubicBezTo>
                        <a:cubicBezTo>
                          <a:pt x="3326124" y="133668"/>
                          <a:pt x="3634716" y="45828"/>
                          <a:pt x="6901736" y="0"/>
                        </a:cubicBezTo>
                        <a:cubicBezTo>
                          <a:pt x="7123334" y="31696"/>
                          <a:pt x="7332625" y="174224"/>
                          <a:pt x="7315199" y="330784"/>
                        </a:cubicBezTo>
                        <a:cubicBezTo>
                          <a:pt x="7319815" y="597359"/>
                          <a:pt x="7394470" y="1037288"/>
                          <a:pt x="7315199" y="1653880"/>
                        </a:cubicBezTo>
                        <a:cubicBezTo>
                          <a:pt x="7311566" y="1847038"/>
                          <a:pt x="7129289" y="1978624"/>
                          <a:pt x="6901736" y="1984664"/>
                        </a:cubicBezTo>
                        <a:cubicBezTo>
                          <a:pt x="4935112" y="2096373"/>
                          <a:pt x="1838516" y="2274143"/>
                          <a:pt x="413463" y="1984664"/>
                        </a:cubicBezTo>
                        <a:cubicBezTo>
                          <a:pt x="185463" y="1975536"/>
                          <a:pt x="-44232" y="1877265"/>
                          <a:pt x="0" y="1653880"/>
                        </a:cubicBezTo>
                        <a:cubicBezTo>
                          <a:pt x="-26741" y="1308460"/>
                          <a:pt x="75850" y="807814"/>
                          <a:pt x="0" y="330784"/>
                        </a:cubicBezTo>
                        <a:close/>
                      </a:path>
                    </a:pathLst>
                  </a:cu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C00000"/>
                </a:solidFill>
                <a:effectLst/>
                <a:uLnTx/>
                <a:uFillTx/>
                <a:ea typeface="+mn-ea"/>
                <a:cs typeface="+mn-cs"/>
              </a:rPr>
              <a:t>Hoạt</a:t>
            </a:r>
            <a:r>
              <a:rPr kumimoji="0" lang="en-US" sz="4000" b="1" i="0" u="sng" strike="noStrike" kern="1200" cap="none" spc="0" normalizeH="0" baseline="0" noProof="0" dirty="0">
                <a:ln>
                  <a:noFill/>
                </a:ln>
                <a:solidFill>
                  <a:srgbClr val="C00000"/>
                </a:solidFill>
                <a:effectLst/>
                <a:uLnTx/>
                <a:uFillTx/>
                <a:ea typeface="+mn-ea"/>
                <a:cs typeface="+mn-cs"/>
              </a:rPr>
              <a:t> </a:t>
            </a:r>
            <a:r>
              <a:rPr kumimoji="0" lang="en-US" sz="4000" b="1" i="0" u="sng" strike="noStrike" kern="1200" cap="none" spc="0" normalizeH="0" baseline="0" noProof="0" dirty="0" err="1">
                <a:ln>
                  <a:noFill/>
                </a:ln>
                <a:solidFill>
                  <a:srgbClr val="C00000"/>
                </a:solidFill>
                <a:effectLst/>
                <a:uLnTx/>
                <a:uFillTx/>
                <a:ea typeface="+mn-ea"/>
                <a:cs typeface="+mn-cs"/>
              </a:rPr>
              <a:t>động</a:t>
            </a:r>
            <a:r>
              <a:rPr kumimoji="0" lang="en-US" sz="4000" b="1" i="0" u="sng" strike="noStrike" kern="1200" cap="none" spc="0" normalizeH="0" baseline="0" noProof="0" dirty="0">
                <a:ln>
                  <a:noFill/>
                </a:ln>
                <a:solidFill>
                  <a:srgbClr val="C00000"/>
                </a:solidFill>
                <a:effectLst/>
                <a:uLnTx/>
                <a:uFillTx/>
                <a:ea typeface="+mn-ea"/>
                <a:cs typeface="+mn-cs"/>
              </a:rPr>
              <a:t> 1:</a:t>
            </a:r>
            <a:r>
              <a:rPr kumimoji="0" lang="en-US" sz="4000" b="1" i="0" u="none" strike="noStrike" kern="1200" cap="none" spc="0" normalizeH="0" baseline="0" noProof="0" dirty="0">
                <a:ln>
                  <a:noFill/>
                </a:ln>
                <a:solidFill>
                  <a:srgbClr val="C00000"/>
                </a:solidFill>
                <a:effectLst/>
                <a:uLnTx/>
                <a:uFillTx/>
                <a:ea typeface="+mn-ea"/>
                <a:cs typeface="+mn-cs"/>
              </a:rPr>
              <a:t> Chia </a:t>
            </a:r>
            <a:r>
              <a:rPr kumimoji="0" lang="en-US" sz="4000" b="1" i="0" u="none" strike="noStrike" kern="1200" cap="none" spc="0" normalizeH="0" baseline="0" noProof="0" dirty="0" err="1">
                <a:ln>
                  <a:noFill/>
                </a:ln>
                <a:solidFill>
                  <a:srgbClr val="C00000"/>
                </a:solidFill>
                <a:effectLst/>
                <a:uLnTx/>
                <a:uFillTx/>
                <a:ea typeface="+mn-ea"/>
                <a:cs typeface="+mn-cs"/>
              </a:rPr>
              <a:t>sẻ</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những</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điều</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em</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quan</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sát</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được</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về</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cảnh</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quan</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thiên</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nhiên</a:t>
            </a:r>
            <a:r>
              <a:rPr kumimoji="0" lang="en-US" sz="4000" b="1" i="0" u="none" strike="noStrike" kern="1200" cap="none" spc="0" normalizeH="0" noProof="0" dirty="0">
                <a:ln>
                  <a:noFill/>
                </a:ln>
                <a:solidFill>
                  <a:srgbClr val="C00000"/>
                </a:solidFill>
                <a:effectLst/>
                <a:uLnTx/>
                <a:uFillTx/>
                <a:ea typeface="+mn-ea"/>
                <a:cs typeface="+mn-cs"/>
              </a:rPr>
              <a:t> ở </a:t>
            </a:r>
            <a:r>
              <a:rPr kumimoji="0" lang="en-US" sz="4000" b="1" i="0" u="none" strike="noStrike" kern="1200" cap="none" spc="0" normalizeH="0" noProof="0" dirty="0" err="1">
                <a:ln>
                  <a:noFill/>
                </a:ln>
                <a:solidFill>
                  <a:srgbClr val="C00000"/>
                </a:solidFill>
                <a:effectLst/>
                <a:uLnTx/>
                <a:uFillTx/>
                <a:ea typeface="+mn-ea"/>
                <a:cs typeface="+mn-cs"/>
              </a:rPr>
              <a:t>địa</a:t>
            </a:r>
            <a:r>
              <a:rPr kumimoji="0" lang="en-US" sz="4000" b="1" i="0" u="none" strike="noStrike" kern="1200" cap="none" spc="0" normalizeH="0" noProof="0" dirty="0">
                <a:ln>
                  <a:noFill/>
                </a:ln>
                <a:solidFill>
                  <a:srgbClr val="C00000"/>
                </a:solidFill>
                <a:effectLst/>
                <a:uLnTx/>
                <a:uFillTx/>
                <a:ea typeface="+mn-ea"/>
                <a:cs typeface="+mn-cs"/>
              </a:rPr>
              <a:t> </a:t>
            </a:r>
            <a:r>
              <a:rPr kumimoji="0" lang="en-US" sz="4000" b="1" i="0" u="none" strike="noStrike" kern="1200" cap="none" spc="0" normalizeH="0" noProof="0" dirty="0" err="1">
                <a:ln>
                  <a:noFill/>
                </a:ln>
                <a:solidFill>
                  <a:srgbClr val="C00000"/>
                </a:solidFill>
                <a:effectLst/>
                <a:uLnTx/>
                <a:uFillTx/>
                <a:ea typeface="+mn-ea"/>
                <a:cs typeface="+mn-cs"/>
              </a:rPr>
              <a:t>phương</a:t>
            </a:r>
            <a:endParaRPr kumimoji="0" lang="en-US" sz="4000" b="1" i="0" u="none" strike="noStrike" kern="1200" cap="none" spc="0" normalizeH="0" baseline="0" noProof="0" dirty="0">
              <a:ln>
                <a:noFill/>
              </a:ln>
              <a:solidFill>
                <a:srgbClr val="C00000"/>
              </a:solidFill>
              <a:effectLst/>
              <a:uLnTx/>
              <a:uFillTx/>
              <a:ea typeface="+mn-ea"/>
              <a:cs typeface="+mn-cs"/>
            </a:endParaRPr>
          </a:p>
        </p:txBody>
      </p:sp>
    </p:spTree>
    <p:extLst>
      <p:ext uri="{BB962C8B-B14F-4D97-AF65-F5344CB8AC3E}">
        <p14:creationId xmlns:p14="http://schemas.microsoft.com/office/powerpoint/2010/main" val="3187020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E1043E-CC57-051B-E3E0-E58024E0A856}"/>
              </a:ext>
            </a:extLst>
          </p:cNvPr>
          <p:cNvPicPr>
            <a:picLocks noChangeAspect="1"/>
          </p:cNvPicPr>
          <p:nvPr/>
        </p:nvPicPr>
        <p:blipFill>
          <a:blip r:embed="rId3"/>
          <a:stretch>
            <a:fillRect/>
          </a:stretch>
        </p:blipFill>
        <p:spPr>
          <a:xfrm>
            <a:off x="337123" y="2237097"/>
            <a:ext cx="4365114" cy="3115326"/>
          </a:xfrm>
          <a:prstGeom prst="rect">
            <a:avLst/>
          </a:prstGeom>
        </p:spPr>
      </p:pic>
      <p:sp>
        <p:nvSpPr>
          <p:cNvPr id="7" name="Speech Bubble: Rectangle with Corners Rounded 6">
            <a:extLst>
              <a:ext uri="{FF2B5EF4-FFF2-40B4-BE49-F238E27FC236}">
                <a16:creationId xmlns:a16="http://schemas.microsoft.com/office/drawing/2014/main" id="{B9C3820F-11C7-0999-F949-AB68EFD98D82}"/>
              </a:ext>
            </a:extLst>
          </p:cNvPr>
          <p:cNvSpPr/>
          <p:nvPr/>
        </p:nvSpPr>
        <p:spPr>
          <a:xfrm>
            <a:off x="3502660" y="690535"/>
            <a:ext cx="6294669" cy="935066"/>
          </a:xfrm>
          <a:prstGeom prst="wedgeRoundRectCallout">
            <a:avLst>
              <a:gd name="adj1" fmla="val -39039"/>
              <a:gd name="adj2" fmla="val 86624"/>
              <a:gd name="adj3" fmla="val 16667"/>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002060"/>
                </a:solidFill>
              </a:rPr>
              <a:t>Kể tên địa danh em đã đến</a:t>
            </a:r>
            <a:endParaRPr kumimoji="0" lang="en-US" sz="4000" b="1" i="0" u="none" strike="noStrike" kern="1200" cap="none" spc="0" normalizeH="0" baseline="0" noProof="0">
              <a:ln>
                <a:noFill/>
              </a:ln>
              <a:solidFill>
                <a:srgbClr val="002060"/>
              </a:solidFill>
              <a:effectLst/>
              <a:uLnTx/>
              <a:uFillTx/>
            </a:endParaRPr>
          </a:p>
        </p:txBody>
      </p:sp>
      <p:sp>
        <p:nvSpPr>
          <p:cNvPr id="8" name="Speech Bubble: Rectangle with Corners Rounded 7">
            <a:extLst>
              <a:ext uri="{FF2B5EF4-FFF2-40B4-BE49-F238E27FC236}">
                <a16:creationId xmlns:a16="http://schemas.microsoft.com/office/drawing/2014/main" id="{77D76F50-6E62-4A53-4FD5-2E6A855BE53C}"/>
              </a:ext>
            </a:extLst>
          </p:cNvPr>
          <p:cNvSpPr/>
          <p:nvPr/>
        </p:nvSpPr>
        <p:spPr>
          <a:xfrm>
            <a:off x="5402580" y="2011680"/>
            <a:ext cx="6294669" cy="1734747"/>
          </a:xfrm>
          <a:prstGeom prst="wedgeRoundRectCallout">
            <a:avLst>
              <a:gd name="adj1" fmla="val -60022"/>
              <a:gd name="adj2" fmla="val 28642"/>
              <a:gd name="adj3" fmla="val 16667"/>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Chia sẻ những điều em quan sát được chăm sóc cẩn thận, chu đáo hay cảnh quan đang bị phá hoại?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DDE735D5-2918-F769-6944-BD0B15E3673A}"/>
              </a:ext>
            </a:extLst>
          </p:cNvPr>
          <p:cNvSpPr/>
          <p:nvPr/>
        </p:nvSpPr>
        <p:spPr>
          <a:xfrm>
            <a:off x="5361940" y="4114800"/>
            <a:ext cx="6294669" cy="1734747"/>
          </a:xfrm>
          <a:prstGeom prst="wedgeRoundRectCallout">
            <a:avLst>
              <a:gd name="adj1" fmla="val -60990"/>
              <a:gd name="adj2" fmla="val -30511"/>
              <a:gd name="adj3" fmla="val 16667"/>
            </a:avLst>
          </a:prstGeom>
          <a:solidFill>
            <a:srgbClr val="CC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Suy nghĩ về việc làm thế nào để duy tình tình trạng cảnh quan thiên nhiên được chăm sóc.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776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725</Words>
  <Application>Microsoft Office PowerPoint</Application>
  <PresentationFormat>Widescreen</PresentationFormat>
  <Paragraphs>77</Paragraphs>
  <Slides>37</Slides>
  <Notes>18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#9Slide03 Arima Madurai Black</vt:lpstr>
      <vt:lpstr>Arial</vt:lpstr>
      <vt:lpstr>Calibri</vt:lpstr>
      <vt:lpstr>Calibri Light</vt:lpstr>
      <vt:lpstr>Cambria</vt:lpstr>
      <vt:lpstr>等线</vt:lpstr>
      <vt:lpstr>Georgia</vt:lpstr>
      <vt:lpstr>Pattaya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Thinkpad T450S</dc:creator>
  <cp:lastModifiedBy>Thinkpad T450S</cp:lastModifiedBy>
  <cp:revision>1</cp:revision>
  <dcterms:created xsi:type="dcterms:W3CDTF">2024-05-14T16:38:59Z</dcterms:created>
  <dcterms:modified xsi:type="dcterms:W3CDTF">2024-05-14T16:39:10Z</dcterms:modified>
</cp:coreProperties>
</file>