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7" r:id="rId9"/>
    <p:sldId id="266" r:id="rId10"/>
    <p:sldId id="268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E8"/>
    <a:srgbClr val="FFC9DB"/>
    <a:srgbClr val="FFA7C4"/>
    <a:srgbClr val="FFCCFF"/>
    <a:srgbClr val="DAFCA2"/>
    <a:srgbClr val="BCF959"/>
    <a:srgbClr val="A5F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1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BF33D-151A-445C-B16B-2FD266830231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E3B8-4301-4408-91FD-55BA2923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o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3" y="680177"/>
            <a:ext cx="847990" cy="16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o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46" y="625313"/>
            <a:ext cx="847989" cy="16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/>
          <p:cNvSpPr>
            <a:spLocks noGrp="1"/>
          </p:cNvSpPr>
          <p:nvPr>
            <p:ph type="ctrTitle" idx="4294967295"/>
          </p:nvPr>
        </p:nvSpPr>
        <p:spPr>
          <a:xfrm>
            <a:off x="1712890" y="5319532"/>
            <a:ext cx="8841414" cy="795231"/>
          </a:xfrm>
          <a:ln>
            <a:solidFill>
              <a:schemeClr val="accent1"/>
            </a:solidFill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09728" tIns="54864" rIns="109728" bIns="54864" rtlCol="0">
            <a:normAutofit fontScale="90000"/>
          </a:bodyPr>
          <a:lstStyle/>
          <a:p>
            <a:pPr defTabSz="1097280" eaLnBrk="1" fontAlgn="auto" hangingPunct="1">
              <a:spcAft>
                <a:spcPts val="0"/>
              </a:spcAft>
              <a:defRPr/>
            </a:pPr>
            <a:r>
              <a:rPr lang="en-US" altLang="en-US" sz="4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Trần Như Nguyện</a:t>
            </a:r>
            <a:endParaRPr lang="en-US" altLang="en-US" sz="4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080116" y="1005840"/>
            <a:ext cx="7858125" cy="62290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669028" y="4280319"/>
            <a:ext cx="6401593" cy="8286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 TRƯƠNG HOÀNH</a:t>
            </a:r>
            <a:endParaRPr lang="en-US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531570" y="2238146"/>
            <a:ext cx="4676511" cy="1458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7760" y="1499616"/>
            <a:ext cx="4352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r>
              <a:rPr lang="vi-VN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7208" y="2361390"/>
            <a:ext cx="64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cho tiết học sau.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10"/>
          <p:cNvSpPr>
            <a:spLocks noChangeShapeType="1" noTextEdit="1"/>
          </p:cNvSpPr>
          <p:nvPr/>
        </p:nvSpPr>
        <p:spPr bwMode="auto">
          <a:xfrm>
            <a:off x="2339975" y="2089150"/>
            <a:ext cx="7413625" cy="133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0" dir="2700135" sy="50000" kx="211576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ĐỒ DÙNG HỌC TẬP</a:t>
            </a:r>
          </a:p>
        </p:txBody>
      </p:sp>
      <p:grpSp>
        <p:nvGrpSpPr>
          <p:cNvPr id="6" name="Group -943"/>
          <p:cNvGrpSpPr>
            <a:grpSpLocks/>
          </p:cNvGrpSpPr>
          <p:nvPr/>
        </p:nvGrpSpPr>
        <p:grpSpPr bwMode="auto">
          <a:xfrm rot="819023">
            <a:off x="5013325" y="4413250"/>
            <a:ext cx="3792538" cy="2743200"/>
            <a:chOff x="2880" y="2640"/>
            <a:chExt cx="2016" cy="2016"/>
          </a:xfrm>
        </p:grpSpPr>
        <p:pic>
          <p:nvPicPr>
            <p:cNvPr id="7" name="Picture 64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15656">
              <a:off x="2880" y="2928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6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8069">
              <a:off x="3360" y="3312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-941"/>
          <p:cNvGrpSpPr>
            <a:grpSpLocks/>
          </p:cNvGrpSpPr>
          <p:nvPr/>
        </p:nvGrpSpPr>
        <p:grpSpPr bwMode="auto">
          <a:xfrm rot="819023">
            <a:off x="5165725" y="4565650"/>
            <a:ext cx="3792538" cy="2743200"/>
            <a:chOff x="2880" y="2640"/>
            <a:chExt cx="2016" cy="2016"/>
          </a:xfrm>
        </p:grpSpPr>
        <p:pic>
          <p:nvPicPr>
            <p:cNvPr id="10" name="Picture 68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15656">
              <a:off x="2880" y="2928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0" descr="ED001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8069">
              <a:off x="3360" y="3312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72" descr="scan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16916"/>
          <a:stretch>
            <a:fillRect/>
          </a:stretch>
        </p:blipFill>
        <p:spPr bwMode="auto">
          <a:xfrm rot="1860900">
            <a:off x="8632825" y="4870450"/>
            <a:ext cx="16621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4" descr="PALETT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410">
            <a:off x="4005263" y="5265738"/>
            <a:ext cx="209708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6" descr="39c80f222d714274a1bd6ddq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0"/>
            <a:ext cx="15065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048" y="1144572"/>
            <a:ext cx="4023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35" y="1722448"/>
            <a:ext cx="3580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Q</a:t>
            </a:r>
            <a:r>
              <a:rPr lang="vi-VN" sz="2800" dirty="0" smtClean="0">
                <a:latin typeface="+mj-lt"/>
              </a:rPr>
              <a:t>uan </a:t>
            </a:r>
            <a:r>
              <a:rPr lang="vi-VN" sz="2800" dirty="0">
                <a:latin typeface="+mj-lt"/>
              </a:rPr>
              <a:t>sát hình minh hoạ và </a:t>
            </a:r>
            <a:r>
              <a:rPr lang="vi-VN" sz="2800" dirty="0" smtClean="0">
                <a:latin typeface="+mj-lt"/>
              </a:rPr>
              <a:t>cho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biết đó là những sản phẩm gì ?</a:t>
            </a:r>
            <a:endParaRPr lang="en-US" sz="2800" dirty="0">
              <a:latin typeface="+mj-lt"/>
            </a:endParaRPr>
          </a:p>
        </p:txBody>
      </p:sp>
      <p:pic>
        <p:nvPicPr>
          <p:cNvPr id="1030" name="Picture 6" descr="https://t-f38-zpg.zdn.vn/480/1388518899965963901/0cf82bbcda092d577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09" y="1241918"/>
            <a:ext cx="3162748" cy="52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-f42-zpg.zdn.vn/480/5108428333592248253/aa134a68bbdd4c8315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29" y="1241917"/>
            <a:ext cx="3153963" cy="52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395" y="3162791"/>
            <a:ext cx="3491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ĩ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 tạo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284" y="4781879"/>
            <a:ext cx="3438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ĩ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 ứng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rgbClr val="DAFCA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41" y="1206629"/>
            <a:ext cx="51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90786" y="3431298"/>
            <a:ext cx="294195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i="1" dirty="0"/>
              <a:t>+ Những ai có thể sáng tạo ra các sản phẩm Mĩ thuật? </a:t>
            </a:r>
            <a:endParaRPr lang="en-US" sz="22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i="1" dirty="0"/>
              <a:t>+ Những lứa tuổi nào có thể thực hiện được sản phảm mĩ thuật?</a:t>
            </a:r>
            <a:endParaRPr lang="en-US" sz="2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964" y="1651223"/>
            <a:ext cx="401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Quan</a:t>
            </a:r>
            <a:r>
              <a:rPr lang="en-US" sz="2200" dirty="0" smtClean="0"/>
              <a:t> </a:t>
            </a:r>
            <a:r>
              <a:rPr lang="en-US" sz="2200" dirty="0" err="1" smtClean="0"/>
              <a:t>sát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trả</a:t>
            </a:r>
            <a:r>
              <a:rPr lang="en-US" sz="2200" dirty="0" smtClean="0"/>
              <a:t> </a:t>
            </a:r>
            <a:r>
              <a:rPr lang="en-US" sz="2200" dirty="0" err="1" smtClean="0"/>
              <a:t>lời</a:t>
            </a:r>
            <a:r>
              <a:rPr lang="en-US" sz="2200" dirty="0" smtClean="0"/>
              <a:t> </a:t>
            </a:r>
            <a:r>
              <a:rPr lang="en-US" sz="2200" dirty="0" err="1" smtClean="0"/>
              <a:t>câu</a:t>
            </a:r>
            <a:r>
              <a:rPr lang="en-US" sz="2200" dirty="0" smtClean="0"/>
              <a:t> </a:t>
            </a:r>
            <a:r>
              <a:rPr lang="en-US" sz="2200" dirty="0" err="1" smtClean="0"/>
              <a:t>hỏi</a:t>
            </a:r>
            <a:endParaRPr lang="en-US" sz="2200" dirty="0"/>
          </a:p>
        </p:txBody>
      </p:sp>
      <p:pic>
        <p:nvPicPr>
          <p:cNvPr id="5122" name="Picture 2" descr="https://f39-zpg.zdn.vn/270950750363766650/32034ba8811d76432f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84" y="2312894"/>
            <a:ext cx="2964319" cy="45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-f41-zpg.zdn.vn/480/954679547955774606/6771100fdaba2de474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41" y="2312894"/>
            <a:ext cx="2882641" cy="45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516">
            <a:off x="10100900" y="1214356"/>
            <a:ext cx="1287896" cy="1304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rgbClr val="DAFCA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341" y="1206629"/>
            <a:ext cx="51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3341" y="2088386"/>
            <a:ext cx="113028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400" i="1" dirty="0">
                <a:latin typeface="+mj-lt"/>
              </a:rPr>
              <a:t>+ Những ai có thể sáng tạo ra các sản phẩm Mĩ thuật</a:t>
            </a:r>
            <a:r>
              <a:rPr lang="vi-VN" sz="2400" i="1" dirty="0" smtClean="0">
                <a:latin typeface="+mj-lt"/>
              </a:rPr>
              <a:t>?</a:t>
            </a:r>
            <a:endParaRPr lang="en-US" sz="2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Những người hoạt động nghệ thuật chuyên nghiệp như hoạ sĩ. Nhà điêu khắc, nhà nhiếp ảnh, ... Những người yêu thích MT, các bạn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sinh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đang học MT trong nhà trường ...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vi-VN" sz="2400" i="1" dirty="0" smtClean="0">
                <a:latin typeface="+mj-lt"/>
              </a:rPr>
              <a:t>+ </a:t>
            </a:r>
            <a:r>
              <a:rPr lang="vi-VN" sz="2400" i="1" dirty="0">
                <a:latin typeface="+mj-lt"/>
              </a:rPr>
              <a:t>Những lứa tuổi nào có thể thực hiện được sản phảm mĩ thuật?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- M</a:t>
            </a:r>
            <a:r>
              <a:rPr lang="vi-VN" sz="2400" dirty="0" smtClean="0">
                <a:latin typeface="+mj-lt"/>
              </a:rPr>
              <a:t>ọi </a:t>
            </a:r>
            <a:r>
              <a:rPr lang="vi-VN" sz="2400" dirty="0">
                <a:latin typeface="+mj-lt"/>
              </a:rPr>
              <a:t>lứa tuổi đều có thế tạo ra được sản phẩm mĩ </a:t>
            </a:r>
            <a:r>
              <a:rPr lang="vi-VN" sz="2400" dirty="0" smtClean="0">
                <a:latin typeface="+mj-lt"/>
              </a:rPr>
              <a:t>thuật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63" y="42684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93" y="1218447"/>
            <a:ext cx="3772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trong môn học: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89" y="1609343"/>
            <a:ext cx="3099314" cy="5093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72" y="1609344"/>
            <a:ext cx="3039252" cy="5032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693" y="2112364"/>
            <a:ext cx="3304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 Q</a:t>
            </a:r>
            <a:r>
              <a:rPr lang="vi-VN" sz="2400" dirty="0" smtClean="0">
                <a:latin typeface="+mj-lt"/>
              </a:rPr>
              <a:t>uan sát hình minh hoạ và cho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cô</a:t>
            </a:r>
            <a:r>
              <a:rPr lang="vi-VN" sz="2400" dirty="0" smtClean="0">
                <a:latin typeface="+mj-lt"/>
              </a:rPr>
              <a:t> biết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thuật, cần những đồ dùng gì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93" y="1218447"/>
            <a:ext cx="3772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trong môn học: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3936" y="1957111"/>
            <a:ext cx="9491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về cách sử dụng ĐDHT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bằng dụng cụ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vẽ sai ta dùng gì để xoá?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sẽ vẽ hình vào đâu?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Tô màu bằng dụng cụ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Giấy màu để làm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Hồ Dán dùng làm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Có được vẽ và tô màu ra bàn, tường không? Vì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512" y="2361514"/>
            <a:ext cx="144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464" y="2910069"/>
            <a:ext cx="144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9464" y="3429000"/>
            <a:ext cx="334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9464" y="3947931"/>
            <a:ext cx="488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9464" y="4428605"/>
            <a:ext cx="558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9464" y="4917427"/>
            <a:ext cx="541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 giấy màu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940" y="5983541"/>
            <a:ext cx="966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vẽ và tô màu ra bàn, tường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93" y="1218447"/>
            <a:ext cx="3772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trong môn học: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72" y="1726278"/>
            <a:ext cx="936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00" y="2464942"/>
            <a:ext cx="5713086" cy="3565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0" y="2464942"/>
            <a:ext cx="5518210" cy="35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8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467" y="1463040"/>
            <a:ext cx="288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704" y="21251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ai có thể sáng tạo ra các sản phẩm Mĩ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04" y="2908616"/>
            <a:ext cx="844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thuật, cần những đồ dùng gì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992" y="3647065"/>
            <a:ext cx="683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7" y="4668287"/>
            <a:ext cx="2209800" cy="206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593" y="143513"/>
            <a:ext cx="974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MĨ THUẬT TRONG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AA52879-D346-47F6-B9AF-6689F1E837BC}"/>
  <p:tag name="ISPRING_RESOURCE_FOLDER" val="D:\ga nnb\giáo án nnb\GA PPT\lớp 1\chủ đề 1 lớp 1\"/>
  <p:tag name="ISPRING_PRESENTATION_PATH" val="D:\ga nnb\giáo án nnb\GA PPT\lớp 1\chủ đề 1 lớp 1.pptx"/>
  <p:tag name="ISPRING_PROJECT_VERSION" val="9"/>
  <p:tag name="ISPRING_PROJECT_FOLDER_UPDATED" val="1"/>
  <p:tag name="ISPRING_SCREEN_RECS_UPDATED" val="D:\ga nnb\giáo án nnb\GA PPT\lớp 1\chủ đề 1 lớp 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CFCzjyO3lmbpYcFqxJlHw&quot;,&quot;gi&quot;:&quot;RPe0UadmYi2e9jIzwaGOtg&quot;,&quot;ti&quot;:&quot;backgrounds&quot;,&quot;vs&quot;:{&quot;f&quot;:[],&quot;i&quot;:{&quot;d&quot;:&quot;xCFCzjyO3lmbpYcFqxJlH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CFCzjyO3lmbpYcFqxJlHw&quot;,&quot;gi&quot;:&quot;RPe0UadmYi2e9jIzwaGOtg&quot;,&quot;ti&quot;:&quot;backgrounds&quot;,&quot;vs&quot;:{&quot;f&quot;:[],&quot;i&quot;:{&quot;d&quot;:&quot;xCFCzjyO3lmbpYcFqxJlH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CFCzjyO3lmbpYcFqxJlHw&quot;,&quot;gi&quot;:&quot;RPe0UadmYi2e9jIzwaGOtg&quot;,&quot;ti&quot;:&quot;backgrounds&quot;,&quot;vs&quot;:{&quot;f&quot;:[],&quot;i&quot;:{&quot;d&quot;:&quot;xCFCzjyO3lmbpYcFqxJlHw&quot;,&quot;p&quot;:true}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582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Giáo viên: Nguyễn Trần Như Nguyện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MINHQUAN.Co.Ltd</cp:lastModifiedBy>
  <cp:revision>32</cp:revision>
  <dcterms:created xsi:type="dcterms:W3CDTF">2021-08-21T08:43:34Z</dcterms:created>
  <dcterms:modified xsi:type="dcterms:W3CDTF">2024-05-06T09:16:34Z</dcterms:modified>
</cp:coreProperties>
</file>