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4" r:id="rId4"/>
    <p:sldMasterId id="2147483696" r:id="rId5"/>
  </p:sldMasterIdLst>
  <p:notesMasterIdLst>
    <p:notesMasterId r:id="rId32"/>
  </p:notesMasterIdLst>
  <p:sldIdLst>
    <p:sldId id="355" r:id="rId6"/>
    <p:sldId id="4149" r:id="rId7"/>
    <p:sldId id="4172" r:id="rId8"/>
    <p:sldId id="4171" r:id="rId9"/>
    <p:sldId id="371" r:id="rId10"/>
    <p:sldId id="4155" r:id="rId11"/>
    <p:sldId id="4151" r:id="rId12"/>
    <p:sldId id="372" r:id="rId13"/>
    <p:sldId id="373" r:id="rId14"/>
    <p:sldId id="374" r:id="rId15"/>
    <p:sldId id="375" r:id="rId16"/>
    <p:sldId id="335" r:id="rId17"/>
    <p:sldId id="338" r:id="rId18"/>
    <p:sldId id="4157" r:id="rId19"/>
    <p:sldId id="376" r:id="rId20"/>
    <p:sldId id="4158" r:id="rId21"/>
    <p:sldId id="4161" r:id="rId22"/>
    <p:sldId id="4164" r:id="rId23"/>
    <p:sldId id="4168" r:id="rId24"/>
    <p:sldId id="377" r:id="rId25"/>
    <p:sldId id="378" r:id="rId26"/>
    <p:sldId id="380" r:id="rId27"/>
    <p:sldId id="379" r:id="rId28"/>
    <p:sldId id="4169" r:id="rId29"/>
    <p:sldId id="370" r:id="rId30"/>
    <p:sldId id="4170" r:id="rId31"/>
  </p:sldIdLst>
  <p:sldSz cx="12192000" cy="6858000"/>
  <p:notesSz cx="6858000" cy="9144000"/>
  <p:embeddedFontLst>
    <p:embeddedFont>
      <p:font typeface=".VnFreeH" panose="020B7200000000000000" pitchFamily="34" charset="0"/>
      <p:regular r:id="rId33"/>
    </p:embeddedFont>
    <p:embeddedFont>
      <p:font typeface="Roboto Black" panose="020B0604020202020204" charset="0"/>
      <p:bold r:id="rId34"/>
      <p:boldItalic r:id="rId35"/>
    </p:embeddedFont>
    <p:embeddedFont>
      <p:font typeface="Calibri Light" panose="020F0302020204030204" pitchFamily="34" charset="0"/>
      <p:regular r:id="rId36"/>
      <p:italic r:id="rId37"/>
    </p:embeddedFont>
    <p:embeddedFont>
      <p:font typeface="Calibri" panose="020F0502020204030204" pitchFamily="34" charset="0"/>
      <p:regular r:id="rId38"/>
      <p:bold r:id="rId39"/>
      <p:italic r:id="rId40"/>
      <p:boldItalic r:id="rId41"/>
    </p:embeddedFont>
    <p:embeddedFont>
      <p:font typeface="Roboto" panose="020B0604020202020204" charset="0"/>
      <p:regular r:id="rId42"/>
      <p:bold r:id="rId43"/>
      <p:italic r:id="rId44"/>
      <p:boldItalic r:id="rId45"/>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a:srgbClr val="6488AC"/>
    <a:srgbClr val="B2DFE2"/>
    <a:srgbClr val="FEE7B3"/>
    <a:srgbClr val="F5821F"/>
    <a:srgbClr val="BD9000"/>
    <a:srgbClr val="D8EAEE"/>
    <a:srgbClr val="F3F3F3"/>
    <a:srgbClr val="2F528F"/>
    <a:srgbClr val="EEF3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244" autoAdjust="0"/>
  </p:normalViewPr>
  <p:slideViewPr>
    <p:cSldViewPr snapToGrid="0">
      <p:cViewPr varScale="1">
        <p:scale>
          <a:sx n="59" d="100"/>
          <a:sy n="59" d="100"/>
        </p:scale>
        <p:origin x="10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334F4-BED4-4657-9316-3C0F6797D794}" type="datetimeFigureOut">
              <a:rPr lang="vi-VN" smtClean="0"/>
              <a:t>08/05/2024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EC417-4AA1-4EC0-A9ED-469F0F8997E8}" type="slidenum">
              <a:rPr lang="vi-VN" smtClean="0"/>
              <a:t>‹#›</a:t>
            </a:fld>
            <a:endParaRPr lang="vi-VN"/>
          </a:p>
        </p:txBody>
      </p:sp>
    </p:spTree>
    <p:extLst>
      <p:ext uri="{BB962C8B-B14F-4D97-AF65-F5344CB8AC3E}">
        <p14:creationId xmlns:p14="http://schemas.microsoft.com/office/powerpoint/2010/main" val="124928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362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Gợi ý trình tự, nội dung bài thuyết trình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68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Gợi ý trình tự, nội dung bài thuyết trình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0504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tổng kết nội dung chủ đề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369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phát phiếu đánh giá cho nhóm học sinh, hướng dẫn học sinh thực hiện tự đánh giá và đánh giá các bạn, thu về lưu, so sánh với những lần học sau để thấy sự tiến bộ của 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6683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về nội dung bài học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5044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Yêu cầu HS hoàn thiện nội dùng trang 30. GV hướng dẫn thêm cách viết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1862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a:t>Giới thiệu về ứng dụng của năng lượng mặt trời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6305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a:t>Giới thiệu về ứng dụng của năng lượng mặt trời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4751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a:t>Giới thiệu về ứng dụng của năng lượng mặt trời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166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Yêu cầu HS hoàn thiện nội dùng trang 30. GV hướng dẫn thêm cách viết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199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chuột vào phương án. Phương án đúng ô đáp án chuyển màu xanh, sai màu vàng.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645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thiều về CoachLabII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3995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Hướng dẫn cách kết nối CoachLabII với máy tính, cách đo, đọc thông số</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744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Giới thiệu vầ tệp Điện mặt trời 2.cma7 và các câu lệnh thường gặp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2847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từng câu lệnh, lấy ví dụ minh họa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3088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Giới thiệu vầ tệp Điện mặt trời 2.cma7 và các câu lệnh thường gặp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37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Yêu cầu HS thực nghiệm ngoài trời, tự đánh giá hiệu quả của việc dùng Pin mặt trời. Đề nghị HS tuyên truyền, phổ biến về điện mặt trời cho mọi người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2539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Chào tạm biệt các bạn nhỏ và hẹn gặp lại trong bài học tới.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612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chuột vào phương án. Phương án đúng ô đáp án chuyển màu xanh, sai màu vàng.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032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chuột vào phương án. Phương án đúng ô đáp án chuyển màu xanh, sai màu vàng.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3848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về nội dung bài học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504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Yêu cầu HS cử thành viên lên trình bày kết quả thực hiện xây nhà và thí nghiệm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172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Yêu cầu HS cử thành viên lên trình bày kết quả thực hiện xây nhà và thí nghiệm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173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Gợi ý trình tự, nội dung bài thuyết trình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3956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Gợi ý trình tự, nội dung bài thuyết trình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931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F907-8C6C-6432-AB1E-ED78374F50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2353EC4-22E9-A48D-ED0E-F2A87714527F}"/>
              </a:ext>
            </a:extLst>
          </p:cNvPr>
          <p:cNvSpPr>
            <a:spLocks noGrp="1"/>
          </p:cNvSpPr>
          <p:nvPr>
            <p:ph type="subTitle" idx="1"/>
          </p:nvPr>
        </p:nvSpPr>
        <p:spPr>
          <a:xfrm>
            <a:off x="1524000" y="3602038"/>
            <a:ext cx="9144000" cy="1655762"/>
          </a:xfrm>
        </p:spPr>
        <p:txBody>
          <a:bodyPr/>
          <a:lstStyle>
            <a:lvl1pPr marL="0" indent="0" algn="ctr">
              <a:buNone/>
              <a:defRPr sz="2400">
                <a:latin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7A71A3E-6317-DB8B-AA35-F4C8CD4D9D46}"/>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5" name="Footer Placeholder 4">
            <a:extLst>
              <a:ext uri="{FF2B5EF4-FFF2-40B4-BE49-F238E27FC236}">
                <a16:creationId xmlns:a16="http://schemas.microsoft.com/office/drawing/2014/main" id="{C3515CAB-6C38-85CB-213E-DC1B81C052B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66FB7D1-6EBE-D09D-5CC1-05F3D4F7B8F6}"/>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9075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71CC-37C2-8BD5-BCA4-1C6083630DF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D98F724-2E1C-781F-317B-508FF7DD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1ED045-2206-68C7-7670-57B132137916}"/>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5" name="Footer Placeholder 4">
            <a:extLst>
              <a:ext uri="{FF2B5EF4-FFF2-40B4-BE49-F238E27FC236}">
                <a16:creationId xmlns:a16="http://schemas.microsoft.com/office/drawing/2014/main" id="{2A048AE8-3CC1-CB2E-CAF9-E698377E734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4DB52B-6EC7-C0EA-EB1D-6949EB9EB2F8}"/>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88123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1E999-F0B4-788F-BCBC-FF55E53E90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C29058A-9E68-A09A-AB5A-7E4B8DEFF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7B472A5-8A13-AD2E-1767-B0E205290982}"/>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5" name="Footer Placeholder 4">
            <a:extLst>
              <a:ext uri="{FF2B5EF4-FFF2-40B4-BE49-F238E27FC236}">
                <a16:creationId xmlns:a16="http://schemas.microsoft.com/office/drawing/2014/main" id="{1B5AA601-0CCE-7939-A6C4-F91AB7FC64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6D52938-05A9-E27E-DCFE-C9B81806B33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39402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DF8C-2E8D-3EAE-83B2-265804142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BFB882A-E043-11AF-540F-F72B10DDE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7A25108-32E6-CA1A-318D-EC9F8AAECCA5}"/>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1240BD94-A2AE-7F23-6955-34507BADC18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BA2D74-33E4-8429-29D7-2A1924A0830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412345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7BBC-0C51-FBA5-5BF4-DDB463C45A5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9F697B-8B6F-D537-55B6-89FA5D877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FF2FEEF-5DCC-5977-E0BE-C6BD88C8D3D5}"/>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36E8E929-55EB-7883-0E90-59F01AD0A6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FA1A7C-CE16-F0D6-7B9B-0AC196D7586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2036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320-800C-8111-D8C2-C29F5D41F3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01AABE2-4019-BC7D-9688-6D50DA6A0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CAECCA-F9B3-CDF7-BD3A-95B8F75E6C29}"/>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D21E8A96-6C24-8497-51F1-8F61AE56F32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8EC826-69E6-E2B9-62E9-D2D1B57CA5A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840849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ACCA-5DDA-D76D-AEBA-FFD3AB88FE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061BFE7-E91F-384C-0509-4F2F5DF2EF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FB484F8-380F-AB51-1873-A766DBCA5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C984EB6-E07D-41F9-21E7-DCFB9E2BDC92}"/>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6" name="Footer Placeholder 5">
            <a:extLst>
              <a:ext uri="{FF2B5EF4-FFF2-40B4-BE49-F238E27FC236}">
                <a16:creationId xmlns:a16="http://schemas.microsoft.com/office/drawing/2014/main" id="{30C0FEBA-68D5-9447-0628-5F17F15674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7275946-146E-B01E-2AB6-814193ABBF1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88241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BDA4-C858-9112-85FE-70CB9200C90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8F565C-BA9F-69BF-6188-A6F914F93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3A0568-06D5-3F40-7504-1EC339732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28CC294-7AA6-E28D-09C2-4FD147C5F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7E406-182C-BF2D-2DC4-176A2A59A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70E6CCF-8040-D15E-43F7-41BB2371EAF5}"/>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8" name="Footer Placeholder 7">
            <a:extLst>
              <a:ext uri="{FF2B5EF4-FFF2-40B4-BE49-F238E27FC236}">
                <a16:creationId xmlns:a16="http://schemas.microsoft.com/office/drawing/2014/main" id="{949E6A2D-91B1-EA49-7F0C-9469189D5C9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8AEF7E9-7DE8-17E6-BCFE-B4B84668FEC1}"/>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925029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0A02-8C2C-591B-77BD-A29EE67CE5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3351BDF-83C8-2CEC-9CFC-B54BCAB24544}"/>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4" name="Footer Placeholder 3">
            <a:extLst>
              <a:ext uri="{FF2B5EF4-FFF2-40B4-BE49-F238E27FC236}">
                <a16:creationId xmlns:a16="http://schemas.microsoft.com/office/drawing/2014/main" id="{266906CE-5432-96FF-79E6-369076BF78C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7F9F8EC-C74D-CE1F-72BC-E8DE663230A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554778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B82D6-AC18-D365-6D20-E671BAEB2B34}"/>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3" name="Footer Placeholder 2">
            <a:extLst>
              <a:ext uri="{FF2B5EF4-FFF2-40B4-BE49-F238E27FC236}">
                <a16:creationId xmlns:a16="http://schemas.microsoft.com/office/drawing/2014/main" id="{897E2BF8-3025-B1D0-2205-5E5F7FCBE3C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D54241A-BF70-FB21-75D5-F1505B79F9A7}"/>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36146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C886-4890-288D-E589-EAEA90EBF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E56FDE-EEB7-5247-E58A-3D2D37EA4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2302565-1323-71C7-D6F4-E1B0D2F18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BE0A4-B245-5325-B8B9-EE09C54F02A0}"/>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6" name="Footer Placeholder 5">
            <a:extLst>
              <a:ext uri="{FF2B5EF4-FFF2-40B4-BE49-F238E27FC236}">
                <a16:creationId xmlns:a16="http://schemas.microsoft.com/office/drawing/2014/main" id="{6D36A6ED-8A3A-1C99-09C8-52AF5EF8A18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27CB335-3E16-EB87-9677-4AE83ED2D78C}"/>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47277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E4F4-642C-4749-70E4-01B0E47B167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E682E5-7C9C-58E0-1FAF-51F1396A6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FDC8AD-C382-A5A8-4B1A-323E74721AD3}"/>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5" name="Footer Placeholder 4">
            <a:extLst>
              <a:ext uri="{FF2B5EF4-FFF2-40B4-BE49-F238E27FC236}">
                <a16:creationId xmlns:a16="http://schemas.microsoft.com/office/drawing/2014/main" id="{23656C22-FE7E-BA5F-F6EB-826015F0DB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A8C0C8-6B0A-5FBE-5C93-17138AF8875A}"/>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956559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74A8-3C96-D9BD-F8A4-472F91E67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E8A7A89-9775-E29C-F788-261A1664C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4EEEAB5-6ED6-4003-0547-15B76D085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810640-DCEA-66B2-69E1-EBF2B14B831A}"/>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6" name="Footer Placeholder 5">
            <a:extLst>
              <a:ext uri="{FF2B5EF4-FFF2-40B4-BE49-F238E27FC236}">
                <a16:creationId xmlns:a16="http://schemas.microsoft.com/office/drawing/2014/main" id="{25A268C9-77DC-654F-AA01-1F87BA2193C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C00A7F-758D-DB48-B8A2-022D5684DAF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634877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AB23-6B8C-18E2-13A5-8032A7150EB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7D4999-8605-3CDF-E99C-313825C8C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8A097A-E9DD-EBB0-83D5-B32D24115508}"/>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C60B3CC6-D8D8-14BB-F085-3AFCFD37365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11DAC6C-8A6E-4578-A5A6-CA31C180F5B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96194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E1BDD-54DD-752D-0BE5-3B555B5F3A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2663ECA-550F-E6DB-D3CA-48D7CCDF1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2FDAA94-325E-2395-B272-1AB41A0DF571}"/>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012E2CF8-B418-3741-14F0-90309FCA32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44DDBB-7E45-8EA3-44EF-70D56827C89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116703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DF8C-2E8D-3EAE-83B2-265804142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BFB882A-E043-11AF-540F-F72B10DDE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7A25108-32E6-CA1A-318D-EC9F8AAECCA5}"/>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1240BD94-A2AE-7F23-6955-34507BADC18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BA2D74-33E4-8429-29D7-2A1924A0830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574372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7BBC-0C51-FBA5-5BF4-DDB463C45A5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9F697B-8B6F-D537-55B6-89FA5D877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FF2FEEF-5DCC-5977-E0BE-C6BD88C8D3D5}"/>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36E8E929-55EB-7883-0E90-59F01AD0A6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FA1A7C-CE16-F0D6-7B9B-0AC196D7586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833797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320-800C-8111-D8C2-C29F5D41F3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01AABE2-4019-BC7D-9688-6D50DA6A0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CAECCA-F9B3-CDF7-BD3A-95B8F75E6C29}"/>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D21E8A96-6C24-8497-51F1-8F61AE56F32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8EC826-69E6-E2B9-62E9-D2D1B57CA5A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074388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ACCA-5DDA-D76D-AEBA-FFD3AB88FE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061BFE7-E91F-384C-0509-4F2F5DF2EF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FB484F8-380F-AB51-1873-A766DBCA5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C984EB6-E07D-41F9-21E7-DCFB9E2BDC92}"/>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6" name="Footer Placeholder 5">
            <a:extLst>
              <a:ext uri="{FF2B5EF4-FFF2-40B4-BE49-F238E27FC236}">
                <a16:creationId xmlns:a16="http://schemas.microsoft.com/office/drawing/2014/main" id="{30C0FEBA-68D5-9447-0628-5F17F15674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7275946-146E-B01E-2AB6-814193ABBF1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456790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BDA4-C858-9112-85FE-70CB9200C90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8F565C-BA9F-69BF-6188-A6F914F93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3A0568-06D5-3F40-7504-1EC339732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28CC294-7AA6-E28D-09C2-4FD147C5F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7E406-182C-BF2D-2DC4-176A2A59A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70E6CCF-8040-D15E-43F7-41BB2371EAF5}"/>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8" name="Footer Placeholder 7">
            <a:extLst>
              <a:ext uri="{FF2B5EF4-FFF2-40B4-BE49-F238E27FC236}">
                <a16:creationId xmlns:a16="http://schemas.microsoft.com/office/drawing/2014/main" id="{949E6A2D-91B1-EA49-7F0C-9469189D5C9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8AEF7E9-7DE8-17E6-BCFE-B4B84668FEC1}"/>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994896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0A02-8C2C-591B-77BD-A29EE67CE5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3351BDF-83C8-2CEC-9CFC-B54BCAB24544}"/>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4" name="Footer Placeholder 3">
            <a:extLst>
              <a:ext uri="{FF2B5EF4-FFF2-40B4-BE49-F238E27FC236}">
                <a16:creationId xmlns:a16="http://schemas.microsoft.com/office/drawing/2014/main" id="{266906CE-5432-96FF-79E6-369076BF78C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7F9F8EC-C74D-CE1F-72BC-E8DE663230A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85141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B82D6-AC18-D365-6D20-E671BAEB2B34}"/>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3" name="Footer Placeholder 2">
            <a:extLst>
              <a:ext uri="{FF2B5EF4-FFF2-40B4-BE49-F238E27FC236}">
                <a16:creationId xmlns:a16="http://schemas.microsoft.com/office/drawing/2014/main" id="{897E2BF8-3025-B1D0-2205-5E5F7FCBE3C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D54241A-BF70-FB21-75D5-F1505B79F9A7}"/>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16414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1B43-4B19-32E2-921D-27D10B632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BDC6C98-5193-9A75-6991-EDAD56AEE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FC6F6-FF48-C0EE-CB61-CF95C4810B5A}"/>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5" name="Footer Placeholder 4">
            <a:extLst>
              <a:ext uri="{FF2B5EF4-FFF2-40B4-BE49-F238E27FC236}">
                <a16:creationId xmlns:a16="http://schemas.microsoft.com/office/drawing/2014/main" id="{9BF33D2E-79E2-67E7-DB0F-BE17A07B47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8FCCD33-4B6F-F7A6-03E8-BBE93B54A04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326680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C886-4890-288D-E589-EAEA90EBF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E56FDE-EEB7-5247-E58A-3D2D37EA4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2302565-1323-71C7-D6F4-E1B0D2F18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BE0A4-B245-5325-B8B9-EE09C54F02A0}"/>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6" name="Footer Placeholder 5">
            <a:extLst>
              <a:ext uri="{FF2B5EF4-FFF2-40B4-BE49-F238E27FC236}">
                <a16:creationId xmlns:a16="http://schemas.microsoft.com/office/drawing/2014/main" id="{6D36A6ED-8A3A-1C99-09C8-52AF5EF8A18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27CB335-3E16-EB87-9677-4AE83ED2D78C}"/>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604403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74A8-3C96-D9BD-F8A4-472F91E67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E8A7A89-9775-E29C-F788-261A1664C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4EEEAB5-6ED6-4003-0547-15B76D085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810640-DCEA-66B2-69E1-EBF2B14B831A}"/>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6" name="Footer Placeholder 5">
            <a:extLst>
              <a:ext uri="{FF2B5EF4-FFF2-40B4-BE49-F238E27FC236}">
                <a16:creationId xmlns:a16="http://schemas.microsoft.com/office/drawing/2014/main" id="{25A268C9-77DC-654F-AA01-1F87BA2193C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C00A7F-758D-DB48-B8A2-022D5684DAF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377979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AB23-6B8C-18E2-13A5-8032A7150EB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7D4999-8605-3CDF-E99C-313825C8C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8A097A-E9DD-EBB0-83D5-B32D24115508}"/>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C60B3CC6-D8D8-14BB-F085-3AFCFD37365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11DAC6C-8A6E-4578-A5A6-CA31C180F5B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944477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E1BDD-54DD-752D-0BE5-3B555B5F3A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2663ECA-550F-E6DB-D3CA-48D7CCDF1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2FDAA94-325E-2395-B272-1AB41A0DF571}"/>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012E2CF8-B418-3741-14F0-90309FCA32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44DDBB-7E45-8EA3-44EF-70D56827C89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96030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DF8C-2E8D-3EAE-83B2-265804142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BFB882A-E043-11AF-540F-F72B10DDE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7A25108-32E6-CA1A-318D-EC9F8AAECCA5}"/>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1240BD94-A2AE-7F23-6955-34507BADC18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BA2D74-33E4-8429-29D7-2A1924A0830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351129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7BBC-0C51-FBA5-5BF4-DDB463C45A5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9F697B-8B6F-D537-55B6-89FA5D877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FF2FEEF-5DCC-5977-E0BE-C6BD88C8D3D5}"/>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36E8E929-55EB-7883-0E90-59F01AD0A6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FA1A7C-CE16-F0D6-7B9B-0AC196D7586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082692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320-800C-8111-D8C2-C29F5D41F3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01AABE2-4019-BC7D-9688-6D50DA6A0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CAECCA-F9B3-CDF7-BD3A-95B8F75E6C29}"/>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D21E8A96-6C24-8497-51F1-8F61AE56F32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8EC826-69E6-E2B9-62E9-D2D1B57CA5A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607583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ACCA-5DDA-D76D-AEBA-FFD3AB88FE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061BFE7-E91F-384C-0509-4F2F5DF2EF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FB484F8-380F-AB51-1873-A766DBCA5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C984EB6-E07D-41F9-21E7-DCFB9E2BDC92}"/>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6" name="Footer Placeholder 5">
            <a:extLst>
              <a:ext uri="{FF2B5EF4-FFF2-40B4-BE49-F238E27FC236}">
                <a16:creationId xmlns:a16="http://schemas.microsoft.com/office/drawing/2014/main" id="{30C0FEBA-68D5-9447-0628-5F17F15674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7275946-146E-B01E-2AB6-814193ABBF1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308642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BDA4-C858-9112-85FE-70CB9200C90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8F565C-BA9F-69BF-6188-A6F914F93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3A0568-06D5-3F40-7504-1EC339732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28CC294-7AA6-E28D-09C2-4FD147C5F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7E406-182C-BF2D-2DC4-176A2A59A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70E6CCF-8040-D15E-43F7-41BB2371EAF5}"/>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8" name="Footer Placeholder 7">
            <a:extLst>
              <a:ext uri="{FF2B5EF4-FFF2-40B4-BE49-F238E27FC236}">
                <a16:creationId xmlns:a16="http://schemas.microsoft.com/office/drawing/2014/main" id="{949E6A2D-91B1-EA49-7F0C-9469189D5C9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8AEF7E9-7DE8-17E6-BCFE-B4B84668FEC1}"/>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967522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0A02-8C2C-591B-77BD-A29EE67CE5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3351BDF-83C8-2CEC-9CFC-B54BCAB24544}"/>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4" name="Footer Placeholder 3">
            <a:extLst>
              <a:ext uri="{FF2B5EF4-FFF2-40B4-BE49-F238E27FC236}">
                <a16:creationId xmlns:a16="http://schemas.microsoft.com/office/drawing/2014/main" id="{266906CE-5432-96FF-79E6-369076BF78C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7F9F8EC-C74D-CE1F-72BC-E8DE663230A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85749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81FA-617C-9465-9257-41DCC333A2A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91E96A-1D14-ADA6-DFEC-A94CE6E136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2711B4-AF2F-07B9-FE6A-8496CA774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37E7C06-9479-9A3D-D3EE-6B8AF87F2442}"/>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6" name="Footer Placeholder 5">
            <a:extLst>
              <a:ext uri="{FF2B5EF4-FFF2-40B4-BE49-F238E27FC236}">
                <a16:creationId xmlns:a16="http://schemas.microsoft.com/office/drawing/2014/main" id="{EA311322-EA9D-B376-7523-8395629FA59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D65CF78-096E-F4AA-CA72-E34D5BDB202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175888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B82D6-AC18-D365-6D20-E671BAEB2B34}"/>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3" name="Footer Placeholder 2">
            <a:extLst>
              <a:ext uri="{FF2B5EF4-FFF2-40B4-BE49-F238E27FC236}">
                <a16:creationId xmlns:a16="http://schemas.microsoft.com/office/drawing/2014/main" id="{897E2BF8-3025-B1D0-2205-5E5F7FCBE3C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D54241A-BF70-FB21-75D5-F1505B79F9A7}"/>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492665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C886-4890-288D-E589-EAEA90EBF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E56FDE-EEB7-5247-E58A-3D2D37EA4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2302565-1323-71C7-D6F4-E1B0D2F18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BE0A4-B245-5325-B8B9-EE09C54F02A0}"/>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6" name="Footer Placeholder 5">
            <a:extLst>
              <a:ext uri="{FF2B5EF4-FFF2-40B4-BE49-F238E27FC236}">
                <a16:creationId xmlns:a16="http://schemas.microsoft.com/office/drawing/2014/main" id="{6D36A6ED-8A3A-1C99-09C8-52AF5EF8A18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27CB335-3E16-EB87-9677-4AE83ED2D78C}"/>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513833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74A8-3C96-D9BD-F8A4-472F91E67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E8A7A89-9775-E29C-F788-261A1664C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4EEEAB5-6ED6-4003-0547-15B76D085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810640-DCEA-66B2-69E1-EBF2B14B831A}"/>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6" name="Footer Placeholder 5">
            <a:extLst>
              <a:ext uri="{FF2B5EF4-FFF2-40B4-BE49-F238E27FC236}">
                <a16:creationId xmlns:a16="http://schemas.microsoft.com/office/drawing/2014/main" id="{25A268C9-77DC-654F-AA01-1F87BA2193C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C00A7F-758D-DB48-B8A2-022D5684DAF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4247631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AB23-6B8C-18E2-13A5-8032A7150EB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7D4999-8605-3CDF-E99C-313825C8C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8A097A-E9DD-EBB0-83D5-B32D24115508}"/>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C60B3CC6-D8D8-14BB-F085-3AFCFD37365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11DAC6C-8A6E-4578-A5A6-CA31C180F5B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4188644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E1BDD-54DD-752D-0BE5-3B555B5F3A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2663ECA-550F-E6DB-D3CA-48D7CCDF1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2FDAA94-325E-2395-B272-1AB41A0DF571}"/>
              </a:ext>
            </a:extLst>
          </p:cNvPr>
          <p:cNvSpPr>
            <a:spLocks noGrp="1"/>
          </p:cNvSpPr>
          <p:nvPr>
            <p:ph type="dt" sz="half" idx="10"/>
          </p:nvPr>
        </p:nvSpPr>
        <p:spPr/>
        <p:txBody>
          <a:body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012E2CF8-B418-3741-14F0-90309FCA32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44DDBB-7E45-8EA3-44EF-70D56827C89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4042042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F907-8C6C-6432-AB1E-ED78374F50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2353EC4-22E9-A48D-ED0E-F2A87714527F}"/>
              </a:ext>
            </a:extLst>
          </p:cNvPr>
          <p:cNvSpPr>
            <a:spLocks noGrp="1"/>
          </p:cNvSpPr>
          <p:nvPr>
            <p:ph type="subTitle" idx="1"/>
          </p:nvPr>
        </p:nvSpPr>
        <p:spPr>
          <a:xfrm>
            <a:off x="1524000" y="3602038"/>
            <a:ext cx="9144000" cy="1655762"/>
          </a:xfrm>
        </p:spPr>
        <p:txBody>
          <a:bodyPr/>
          <a:lstStyle>
            <a:lvl1pPr marL="0" indent="0" algn="ctr">
              <a:buNone/>
              <a:defRPr sz="2400">
                <a:latin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7A71A3E-6317-DB8B-AA35-F4C8CD4D9D46}"/>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5" name="Footer Placeholder 4">
            <a:extLst>
              <a:ext uri="{FF2B5EF4-FFF2-40B4-BE49-F238E27FC236}">
                <a16:creationId xmlns:a16="http://schemas.microsoft.com/office/drawing/2014/main" id="{C3515CAB-6C38-85CB-213E-DC1B81C052B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66FB7D1-6EBE-D09D-5CC1-05F3D4F7B8F6}"/>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4282633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E4F4-642C-4749-70E4-01B0E47B167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E682E5-7C9C-58E0-1FAF-51F1396A6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FDC8AD-C382-A5A8-4B1A-323E74721AD3}"/>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5" name="Footer Placeholder 4">
            <a:extLst>
              <a:ext uri="{FF2B5EF4-FFF2-40B4-BE49-F238E27FC236}">
                <a16:creationId xmlns:a16="http://schemas.microsoft.com/office/drawing/2014/main" id="{23656C22-FE7E-BA5F-F6EB-826015F0DB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A8C0C8-6B0A-5FBE-5C93-17138AF8875A}"/>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5435587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1B43-4B19-32E2-921D-27D10B632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BDC6C98-5193-9A75-6991-EDAD56AEE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FC6F6-FF48-C0EE-CB61-CF95C4810B5A}"/>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5" name="Footer Placeholder 4">
            <a:extLst>
              <a:ext uri="{FF2B5EF4-FFF2-40B4-BE49-F238E27FC236}">
                <a16:creationId xmlns:a16="http://schemas.microsoft.com/office/drawing/2014/main" id="{9BF33D2E-79E2-67E7-DB0F-BE17A07B47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8FCCD33-4B6F-F7A6-03E8-BBE93B54A04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837979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81FA-617C-9465-9257-41DCC333A2A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91E96A-1D14-ADA6-DFEC-A94CE6E136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2711B4-AF2F-07B9-FE6A-8496CA774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37E7C06-9479-9A3D-D3EE-6B8AF87F2442}"/>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6" name="Footer Placeholder 5">
            <a:extLst>
              <a:ext uri="{FF2B5EF4-FFF2-40B4-BE49-F238E27FC236}">
                <a16:creationId xmlns:a16="http://schemas.microsoft.com/office/drawing/2014/main" id="{EA311322-EA9D-B376-7523-8395629FA59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D65CF78-096E-F4AA-CA72-E34D5BDB202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658433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7438-6BB8-96A6-B02A-DA03B929D00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190B54-ECBF-10EC-DA7F-EE5B2F45A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E7791-738F-4DB9-6777-2EA5AB0D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B90614F-85A1-0FAE-94AC-362BD59E9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B046-4A2A-50B0-9653-54B364DD56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EFA5EF4-1F46-4886-CF55-B855D0B9354A}"/>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8" name="Footer Placeholder 7">
            <a:extLst>
              <a:ext uri="{FF2B5EF4-FFF2-40B4-BE49-F238E27FC236}">
                <a16:creationId xmlns:a16="http://schemas.microsoft.com/office/drawing/2014/main" id="{08271991-E596-88EB-3C9A-5964FEECD3C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6338DC7-6491-02C7-632A-2055C0EAC9F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25490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7438-6BB8-96A6-B02A-DA03B929D00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190B54-ECBF-10EC-DA7F-EE5B2F45A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E7791-738F-4DB9-6777-2EA5AB0D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B90614F-85A1-0FAE-94AC-362BD59E9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B046-4A2A-50B0-9653-54B364DD56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EFA5EF4-1F46-4886-CF55-B855D0B9354A}"/>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8" name="Footer Placeholder 7">
            <a:extLst>
              <a:ext uri="{FF2B5EF4-FFF2-40B4-BE49-F238E27FC236}">
                <a16:creationId xmlns:a16="http://schemas.microsoft.com/office/drawing/2014/main" id="{08271991-E596-88EB-3C9A-5964FEECD3C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6338DC7-6491-02C7-632A-2055C0EAC9F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083582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9F47-EA41-5458-7D1E-2C1E605D17F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A8052EE-2880-DE88-6BEA-EA9ED359A547}"/>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4" name="Footer Placeholder 3">
            <a:extLst>
              <a:ext uri="{FF2B5EF4-FFF2-40B4-BE49-F238E27FC236}">
                <a16:creationId xmlns:a16="http://schemas.microsoft.com/office/drawing/2014/main" id="{BE1D48C7-136C-1C7A-60AD-DEE33EC5438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D6C44FB-46CF-11B4-9E7B-7ED3A7569BAC}"/>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531293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86B27-6C01-93C3-EA49-5C3F5A48C9F1}"/>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3" name="Footer Placeholder 2">
            <a:extLst>
              <a:ext uri="{FF2B5EF4-FFF2-40B4-BE49-F238E27FC236}">
                <a16:creationId xmlns:a16="http://schemas.microsoft.com/office/drawing/2014/main" id="{7AFF73CB-BC74-6EE4-A652-6A738423AA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8FC6FD-D6CD-C4A4-B06A-819702AE02C2}"/>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7316981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6309-7AC4-717C-3944-AA6217B4E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63BFD3C-0384-7909-E50F-D2AC1E7B6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F28E421-672E-EA29-B2E8-884A96CEB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D4F-3CB3-6038-ADBB-58A1C1DB7EE1}"/>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6" name="Footer Placeholder 5">
            <a:extLst>
              <a:ext uri="{FF2B5EF4-FFF2-40B4-BE49-F238E27FC236}">
                <a16:creationId xmlns:a16="http://schemas.microsoft.com/office/drawing/2014/main" id="{07861470-CABD-804D-1E63-0741435BB3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105BE3A-2486-ED78-41E7-E9D661E3C38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471889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6386-4F0E-651E-5473-2715EC238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2CA0CDC-D6F3-A7B9-99DA-4F08952D83FE}"/>
              </a:ext>
            </a:extLst>
          </p:cNvPr>
          <p:cNvSpPr>
            <a:spLocks noGrp="1"/>
          </p:cNvSpPr>
          <p:nvPr>
            <p:ph type="pic" idx="1"/>
          </p:nvPr>
        </p:nvSpPr>
        <p:spPr>
          <a:xfrm>
            <a:off x="5183188" y="987425"/>
            <a:ext cx="6172200" cy="4873625"/>
          </a:xfrm>
        </p:spPr>
        <p:txBody>
          <a:bodyPr/>
          <a:lstStyle>
            <a:lvl1pPr marL="0" indent="0">
              <a:buNone/>
              <a:defRPr sz="32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7B62659-052B-9BC9-1F0A-C4F942466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C3ACF-6BC3-785C-BCE0-CA9A81AACD59}"/>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6" name="Footer Placeholder 5">
            <a:extLst>
              <a:ext uri="{FF2B5EF4-FFF2-40B4-BE49-F238E27FC236}">
                <a16:creationId xmlns:a16="http://schemas.microsoft.com/office/drawing/2014/main" id="{0A143761-9497-F968-C09F-AD4DF5DDB0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C2D684-F390-65A6-10EA-E4956CAC9A5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3447516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71CC-37C2-8BD5-BCA4-1C6083630DF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D98F724-2E1C-781F-317B-508FF7DD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1ED045-2206-68C7-7670-57B132137916}"/>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5" name="Footer Placeholder 4">
            <a:extLst>
              <a:ext uri="{FF2B5EF4-FFF2-40B4-BE49-F238E27FC236}">
                <a16:creationId xmlns:a16="http://schemas.microsoft.com/office/drawing/2014/main" id="{2A048AE8-3CC1-CB2E-CAF9-E698377E734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4DB52B-6EC7-C0EA-EB1D-6949EB9EB2F8}"/>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40381055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1E999-F0B4-788F-BCBC-FF55E53E90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C29058A-9E68-A09A-AB5A-7E4B8DEFF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7B472A5-8A13-AD2E-1767-B0E205290982}"/>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5" name="Footer Placeholder 4">
            <a:extLst>
              <a:ext uri="{FF2B5EF4-FFF2-40B4-BE49-F238E27FC236}">
                <a16:creationId xmlns:a16="http://schemas.microsoft.com/office/drawing/2014/main" id="{1B5AA601-0CCE-7939-A6C4-F91AB7FC64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6D52938-05A9-E27E-DCFE-C9B81806B33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33607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9F47-EA41-5458-7D1E-2C1E605D17F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A8052EE-2880-DE88-6BEA-EA9ED359A547}"/>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4" name="Footer Placeholder 3">
            <a:extLst>
              <a:ext uri="{FF2B5EF4-FFF2-40B4-BE49-F238E27FC236}">
                <a16:creationId xmlns:a16="http://schemas.microsoft.com/office/drawing/2014/main" id="{BE1D48C7-136C-1C7A-60AD-DEE33EC5438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D6C44FB-46CF-11B4-9E7B-7ED3A7569BAC}"/>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81366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86B27-6C01-93C3-EA49-5C3F5A48C9F1}"/>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3" name="Footer Placeholder 2">
            <a:extLst>
              <a:ext uri="{FF2B5EF4-FFF2-40B4-BE49-F238E27FC236}">
                <a16:creationId xmlns:a16="http://schemas.microsoft.com/office/drawing/2014/main" id="{7AFF73CB-BC74-6EE4-A652-6A738423AA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8FC6FD-D6CD-C4A4-B06A-819702AE02C2}"/>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95898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6309-7AC4-717C-3944-AA6217B4E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63BFD3C-0384-7909-E50F-D2AC1E7B6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F28E421-672E-EA29-B2E8-884A96CEB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D4F-3CB3-6038-ADBB-58A1C1DB7EE1}"/>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6" name="Footer Placeholder 5">
            <a:extLst>
              <a:ext uri="{FF2B5EF4-FFF2-40B4-BE49-F238E27FC236}">
                <a16:creationId xmlns:a16="http://schemas.microsoft.com/office/drawing/2014/main" id="{07861470-CABD-804D-1E63-0741435BB3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105BE3A-2486-ED78-41E7-E9D661E3C38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8867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6386-4F0E-651E-5473-2715EC238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2CA0CDC-D6F3-A7B9-99DA-4F08952D83FE}"/>
              </a:ext>
            </a:extLst>
          </p:cNvPr>
          <p:cNvSpPr>
            <a:spLocks noGrp="1"/>
          </p:cNvSpPr>
          <p:nvPr>
            <p:ph type="pic" idx="1"/>
          </p:nvPr>
        </p:nvSpPr>
        <p:spPr>
          <a:xfrm>
            <a:off x="5183188" y="987425"/>
            <a:ext cx="6172200" cy="4873625"/>
          </a:xfrm>
        </p:spPr>
        <p:txBody>
          <a:bodyPr/>
          <a:lstStyle>
            <a:lvl1pPr marL="0" indent="0">
              <a:buNone/>
              <a:defRPr sz="32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7B62659-052B-9BC9-1F0A-C4F942466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C3ACF-6BC3-785C-BCE0-CA9A81AACD59}"/>
              </a:ext>
            </a:extLst>
          </p:cNvPr>
          <p:cNvSpPr>
            <a:spLocks noGrp="1"/>
          </p:cNvSpPr>
          <p:nvPr>
            <p:ph type="dt" sz="half" idx="10"/>
          </p:nvPr>
        </p:nvSpPr>
        <p:spPr/>
        <p:txBody>
          <a:bodyPr/>
          <a:lstStyle/>
          <a:p>
            <a:fld id="{03290442-A26E-4CC9-893C-AE6926717AFA}" type="datetimeFigureOut">
              <a:rPr lang="vi-VN" smtClean="0"/>
              <a:t>08/05/2024</a:t>
            </a:fld>
            <a:endParaRPr lang="vi-VN"/>
          </a:p>
        </p:txBody>
      </p:sp>
      <p:sp>
        <p:nvSpPr>
          <p:cNvPr id="6" name="Footer Placeholder 5">
            <a:extLst>
              <a:ext uri="{FF2B5EF4-FFF2-40B4-BE49-F238E27FC236}">
                <a16:creationId xmlns:a16="http://schemas.microsoft.com/office/drawing/2014/main" id="{0A143761-9497-F968-C09F-AD4DF5DDB0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C2D684-F390-65A6-10EA-E4956CAC9A5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42912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8B5FA-C2E1-1EB1-E95D-9E5EA9AB9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DC3D946-DAAC-0F64-E5B9-3AA68F681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6DB7F37-EB5A-0288-F451-8DA868AE1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defRPr>
            </a:lvl1pPr>
          </a:lstStyle>
          <a:p>
            <a:fld id="{03290442-A26E-4CC9-893C-AE6926717AFA}" type="datetimeFigureOut">
              <a:rPr lang="vi-VN" smtClean="0"/>
              <a:pPr/>
              <a:t>08/05/2024</a:t>
            </a:fld>
            <a:endParaRPr lang="vi-VN"/>
          </a:p>
        </p:txBody>
      </p:sp>
      <p:sp>
        <p:nvSpPr>
          <p:cNvPr id="5" name="Footer Placeholder 4">
            <a:extLst>
              <a:ext uri="{FF2B5EF4-FFF2-40B4-BE49-F238E27FC236}">
                <a16:creationId xmlns:a16="http://schemas.microsoft.com/office/drawing/2014/main" id="{B0618544-8927-0153-395C-783C375C2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defRPr>
            </a:lvl1pPr>
          </a:lstStyle>
          <a:p>
            <a:endParaRPr lang="vi-VN"/>
          </a:p>
        </p:txBody>
      </p:sp>
      <p:sp>
        <p:nvSpPr>
          <p:cNvPr id="6" name="Slide Number Placeholder 5">
            <a:extLst>
              <a:ext uri="{FF2B5EF4-FFF2-40B4-BE49-F238E27FC236}">
                <a16:creationId xmlns:a16="http://schemas.microsoft.com/office/drawing/2014/main" id="{F038569E-04E5-4E1D-C3E2-256432BEF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defRPr>
            </a:lvl1pPr>
          </a:lstStyle>
          <a:p>
            <a:fld id="{7D1BF067-413E-4B2D-9682-4A8219ADB685}" type="slidenum">
              <a:rPr lang="vi-VN" smtClean="0"/>
              <a:pPr/>
              <a:t>‹#›</a:t>
            </a:fld>
            <a:endParaRPr lang="vi-VN"/>
          </a:p>
        </p:txBody>
      </p:sp>
    </p:spTree>
    <p:extLst>
      <p:ext uri="{BB962C8B-B14F-4D97-AF65-F5344CB8AC3E}">
        <p14:creationId xmlns:p14="http://schemas.microsoft.com/office/powerpoint/2010/main" val="1877057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6ACAC-D04E-5B75-22EC-23C344C4D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9DA53B-5251-F4A7-86F1-F49EC562B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3DA2BE-BDB2-F429-AA1F-BA9840112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067D45F0-B1CD-427D-3C0F-F5E10CE23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59FFD40-99FA-694D-2693-59B17EC70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987CB-B6D8-4BEE-AFA6-9DE1B7E0E689}" type="slidenum">
              <a:rPr lang="vi-VN" smtClean="0"/>
              <a:t>‹#›</a:t>
            </a:fld>
            <a:endParaRPr lang="vi-VN"/>
          </a:p>
        </p:txBody>
      </p:sp>
    </p:spTree>
    <p:extLst>
      <p:ext uri="{BB962C8B-B14F-4D97-AF65-F5344CB8AC3E}">
        <p14:creationId xmlns:p14="http://schemas.microsoft.com/office/powerpoint/2010/main" val="1911233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EFA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6ACAC-D04E-5B75-22EC-23C344C4D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9DA53B-5251-F4A7-86F1-F49EC562B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3DA2BE-BDB2-F429-AA1F-BA9840112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067D45F0-B1CD-427D-3C0F-F5E10CE23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59FFD40-99FA-694D-2693-59B17EC70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987CB-B6D8-4BEE-AFA6-9DE1B7E0E689}" type="slidenum">
              <a:rPr lang="vi-VN" smtClean="0"/>
              <a:t>‹#›</a:t>
            </a:fld>
            <a:endParaRPr lang="vi-VN"/>
          </a:p>
        </p:txBody>
      </p:sp>
    </p:spTree>
    <p:extLst>
      <p:ext uri="{BB962C8B-B14F-4D97-AF65-F5344CB8AC3E}">
        <p14:creationId xmlns:p14="http://schemas.microsoft.com/office/powerpoint/2010/main" val="7746180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5E0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6ACAC-D04E-5B75-22EC-23C344C4D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9DA53B-5251-F4A7-86F1-F49EC562B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3DA2BE-BDB2-F429-AA1F-BA9840112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881E4-D731-4D27-9227-2B686E22B281}" type="datetimeFigureOut">
              <a:rPr lang="vi-VN" smtClean="0"/>
              <a:t>08/05/2024</a:t>
            </a:fld>
            <a:endParaRPr lang="vi-VN"/>
          </a:p>
        </p:txBody>
      </p:sp>
      <p:sp>
        <p:nvSpPr>
          <p:cNvPr id="5" name="Footer Placeholder 4">
            <a:extLst>
              <a:ext uri="{FF2B5EF4-FFF2-40B4-BE49-F238E27FC236}">
                <a16:creationId xmlns:a16="http://schemas.microsoft.com/office/drawing/2014/main" id="{067D45F0-B1CD-427D-3C0F-F5E10CE23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59FFD40-99FA-694D-2693-59B17EC70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987CB-B6D8-4BEE-AFA6-9DE1B7E0E689}" type="slidenum">
              <a:rPr lang="vi-VN" smtClean="0"/>
              <a:t>‹#›</a:t>
            </a:fld>
            <a:endParaRPr lang="vi-VN"/>
          </a:p>
        </p:txBody>
      </p:sp>
    </p:spTree>
    <p:extLst>
      <p:ext uri="{BB962C8B-B14F-4D97-AF65-F5344CB8AC3E}">
        <p14:creationId xmlns:p14="http://schemas.microsoft.com/office/powerpoint/2010/main" val="15094249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5E0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8B5FA-C2E1-1EB1-E95D-9E5EA9AB9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DC3D946-DAAC-0F64-E5B9-3AA68F681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6DB7F37-EB5A-0288-F451-8DA868AE1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defRPr>
            </a:lvl1pPr>
          </a:lstStyle>
          <a:p>
            <a:fld id="{03290442-A26E-4CC9-893C-AE6926717AFA}" type="datetimeFigureOut">
              <a:rPr lang="vi-VN" smtClean="0"/>
              <a:pPr/>
              <a:t>08/05/2024</a:t>
            </a:fld>
            <a:endParaRPr lang="vi-VN"/>
          </a:p>
        </p:txBody>
      </p:sp>
      <p:sp>
        <p:nvSpPr>
          <p:cNvPr id="5" name="Footer Placeholder 4">
            <a:extLst>
              <a:ext uri="{FF2B5EF4-FFF2-40B4-BE49-F238E27FC236}">
                <a16:creationId xmlns:a16="http://schemas.microsoft.com/office/drawing/2014/main" id="{B0618544-8927-0153-395C-783C375C2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defRPr>
            </a:lvl1pPr>
          </a:lstStyle>
          <a:p>
            <a:endParaRPr lang="vi-VN"/>
          </a:p>
        </p:txBody>
      </p:sp>
      <p:sp>
        <p:nvSpPr>
          <p:cNvPr id="6" name="Slide Number Placeholder 5">
            <a:extLst>
              <a:ext uri="{FF2B5EF4-FFF2-40B4-BE49-F238E27FC236}">
                <a16:creationId xmlns:a16="http://schemas.microsoft.com/office/drawing/2014/main" id="{F038569E-04E5-4E1D-C3E2-256432BEF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defRPr>
            </a:lvl1pPr>
          </a:lstStyle>
          <a:p>
            <a:fld id="{7D1BF067-413E-4B2D-9682-4A8219ADB685}" type="slidenum">
              <a:rPr lang="vi-VN" smtClean="0"/>
              <a:pPr/>
              <a:t>‹#›</a:t>
            </a:fld>
            <a:endParaRPr lang="vi-VN"/>
          </a:p>
        </p:txBody>
      </p:sp>
    </p:spTree>
    <p:extLst>
      <p:ext uri="{BB962C8B-B14F-4D97-AF65-F5344CB8AC3E}">
        <p14:creationId xmlns:p14="http://schemas.microsoft.com/office/powerpoint/2010/main" val="18351273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g"/><Relationship Id="rId3" Type="http://schemas.openxmlformats.org/officeDocument/2006/relationships/image" Target="../media/image2.png"/><Relationship Id="rId7" Type="http://schemas.openxmlformats.org/officeDocument/2006/relationships/image" Target="../media/image28.jpg"/><Relationship Id="rId12"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45.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png"/><Relationship Id="rId7"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45.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25.jp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png"/><Relationship Id="rId7"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45.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33.jp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png"/><Relationship Id="rId7"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45.xml"/><Relationship Id="rId6" Type="http://schemas.microsoft.com/office/2007/relationships/hdphoto" Target="../media/hdphoto1.wdp"/><Relationship Id="rId5" Type="http://schemas.openxmlformats.org/officeDocument/2006/relationships/image" Target="../media/image35.png"/><Relationship Id="rId10" Type="http://schemas.openxmlformats.org/officeDocument/2006/relationships/image" Target="../media/image14.png"/><Relationship Id="rId4" Type="http://schemas.openxmlformats.org/officeDocument/2006/relationships/image" Target="../media/image31.jpg"/><Relationship Id="rId9" Type="http://schemas.openxmlformats.org/officeDocument/2006/relationships/image" Target="../media/image36.jp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5.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5.xml"/><Relationship Id="rId6" Type="http://schemas.openxmlformats.org/officeDocument/2006/relationships/image" Target="../media/image40.jp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5.xml"/><Relationship Id="rId6" Type="http://schemas.openxmlformats.org/officeDocument/2006/relationships/image" Target="../media/image23.jp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5.xml"/><Relationship Id="rId6" Type="http://schemas.openxmlformats.org/officeDocument/2006/relationships/image" Target="../media/image41.jp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5.xml"/><Relationship Id="rId6" Type="http://schemas.openxmlformats.org/officeDocument/2006/relationships/image" Target="../media/image41.jp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45.xml"/><Relationship Id="rId5" Type="http://schemas.openxmlformats.org/officeDocument/2006/relationships/image" Target="../media/image1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04FC6B-4676-0C9A-DDF3-172EDBEB98B2}"/>
              </a:ext>
            </a:extLst>
          </p:cNvPr>
          <p:cNvPicPr>
            <a:picLocks noChangeAspect="1"/>
          </p:cNvPicPr>
          <p:nvPr/>
        </p:nvPicPr>
        <p:blipFill>
          <a:blip r:embed="rId4">
            <a:extLst>
              <a:ext uri="{28A0092B-C50C-407E-A947-70E740481C1C}">
                <a14:useLocalDpi xmlns:a14="http://schemas.microsoft.com/office/drawing/2010/main" val="0"/>
              </a:ext>
            </a:extLst>
          </a:blip>
          <a:srcRect l="296" r="296"/>
          <a:stretch/>
        </p:blipFill>
        <p:spPr>
          <a:xfrm>
            <a:off x="696005" y="305888"/>
            <a:ext cx="2143696" cy="2143123"/>
          </a:xfrm>
          <a:prstGeom prst="ellipse">
            <a:avLst/>
          </a:prstGeom>
        </p:spPr>
      </p:pic>
      <p:sp>
        <p:nvSpPr>
          <p:cNvPr id="4" name="TextBox 3">
            <a:extLst>
              <a:ext uri="{FF2B5EF4-FFF2-40B4-BE49-F238E27FC236}">
                <a16:creationId xmlns:a16="http://schemas.microsoft.com/office/drawing/2014/main" id="{83CAFA3F-F686-3BE9-4FC4-A4C232A5C021}"/>
              </a:ext>
            </a:extLst>
          </p:cNvPr>
          <p:cNvSpPr txBox="1"/>
          <p:nvPr/>
        </p:nvSpPr>
        <p:spPr>
          <a:xfrm>
            <a:off x="5412509" y="1134541"/>
            <a:ext cx="552334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a:ln>
                  <a:noFill/>
                </a:ln>
                <a:solidFill>
                  <a:srgbClr val="C00000"/>
                </a:solidFill>
                <a:effectLst/>
                <a:uLnTx/>
                <a:uFillTx/>
                <a:latin typeface=".VnFreeH" panose="020B7200000000000000" pitchFamily="34" charset="0"/>
                <a:ea typeface="+mn-ea"/>
                <a:cs typeface="+mn-cs"/>
              </a:rPr>
              <a:t>S</a:t>
            </a:r>
            <a:r>
              <a:rPr kumimoji="0" lang="en-US" sz="20000" b="1" i="0" u="none" strike="noStrike" kern="1200" cap="none" spc="0" normalizeH="0" baseline="0" noProof="0">
                <a:ln>
                  <a:noFill/>
                </a:ln>
                <a:solidFill>
                  <a:srgbClr val="FFC000"/>
                </a:solidFill>
                <a:effectLst/>
                <a:uLnTx/>
                <a:uFillTx/>
                <a:latin typeface=".VnFreeH" panose="020B7200000000000000" pitchFamily="34" charset="0"/>
                <a:ea typeface="+mn-ea"/>
                <a:cs typeface="+mn-cs"/>
              </a:rPr>
              <a:t>T</a:t>
            </a:r>
            <a:r>
              <a:rPr kumimoji="0" lang="en-US" sz="20000" b="1" i="0" u="none" strike="noStrike" kern="1200" cap="none" spc="0" normalizeH="0" baseline="0" noProof="0">
                <a:ln>
                  <a:noFill/>
                </a:ln>
                <a:solidFill>
                  <a:srgbClr val="7030A0"/>
                </a:solidFill>
                <a:effectLst/>
                <a:uLnTx/>
                <a:uFillTx/>
                <a:latin typeface=".VnFreeH" panose="020B7200000000000000" pitchFamily="34" charset="0"/>
                <a:ea typeface="+mn-ea"/>
                <a:cs typeface="+mn-cs"/>
              </a:rPr>
              <a:t>E</a:t>
            </a:r>
            <a:r>
              <a:rPr kumimoji="0" lang="en-US" sz="20000" b="1" i="0" u="none" strike="noStrike" kern="1200" cap="none" spc="0" normalizeH="0" baseline="0" noProof="0">
                <a:ln>
                  <a:noFill/>
                </a:ln>
                <a:solidFill>
                  <a:srgbClr val="CB662B"/>
                </a:solidFill>
                <a:effectLst/>
                <a:uLnTx/>
                <a:uFillTx/>
                <a:latin typeface=".VnFreeH" panose="020B7200000000000000" pitchFamily="34" charset="0"/>
                <a:ea typeface="+mn-ea"/>
                <a:cs typeface="+mn-cs"/>
              </a:rPr>
              <a:t>M</a:t>
            </a:r>
            <a:endParaRPr kumimoji="0" lang="vi-VN" sz="20000" b="1" i="0" u="none" strike="noStrike" kern="1200" cap="none" spc="0" normalizeH="0" baseline="0" noProof="0">
              <a:ln>
                <a:noFill/>
              </a:ln>
              <a:solidFill>
                <a:srgbClr val="CB662B"/>
              </a:solidFill>
              <a:effectLst/>
              <a:uLnTx/>
              <a:uFillTx/>
              <a:latin typeface="Arial" panose="020B0604020202020204" pitchFamily="34" charset="0"/>
              <a:ea typeface="+mn-ea"/>
              <a:cs typeface="+mn-cs"/>
            </a:endParaRPr>
          </a:p>
        </p:txBody>
      </p:sp>
      <p:sp>
        <p:nvSpPr>
          <p:cNvPr id="11" name="Freeform: Shape 10">
            <a:extLst>
              <a:ext uri="{FF2B5EF4-FFF2-40B4-BE49-F238E27FC236}">
                <a16:creationId xmlns:a16="http://schemas.microsoft.com/office/drawing/2014/main" id="{9500E72D-675E-4BD7-A143-D95C1BDF7739}"/>
              </a:ext>
            </a:extLst>
          </p:cNvPr>
          <p:cNvSpPr/>
          <p:nvPr/>
        </p:nvSpPr>
        <p:spPr>
          <a:xfrm flipV="1">
            <a:off x="4257645" y="422788"/>
            <a:ext cx="7602241" cy="3522796"/>
          </a:xfrm>
          <a:custGeom>
            <a:avLst/>
            <a:gdLst>
              <a:gd name="connsiteX0" fmla="*/ 7598721 w 7602241"/>
              <a:gd name="connsiteY0" fmla="*/ 0 h 3521995"/>
              <a:gd name="connsiteX1" fmla="*/ 7598721 w 7602241"/>
              <a:gd name="connsiteY1" fmla="*/ 218082 h 3521995"/>
              <a:gd name="connsiteX2" fmla="*/ 7594651 w 7602241"/>
              <a:gd name="connsiteY2" fmla="*/ 298677 h 3521995"/>
              <a:gd name="connsiteX3" fmla="*/ 7597125 w 7602241"/>
              <a:gd name="connsiteY3" fmla="*/ 316405 h 3521995"/>
              <a:gd name="connsiteX4" fmla="*/ 7566383 w 7602241"/>
              <a:gd name="connsiteY4" fmla="*/ 745775 h 3521995"/>
              <a:gd name="connsiteX5" fmla="*/ 6580089 w 7602241"/>
              <a:gd name="connsiteY5" fmla="*/ 1699245 h 3521995"/>
              <a:gd name="connsiteX6" fmla="*/ 6227012 w 7602241"/>
              <a:gd name="connsiteY6" fmla="*/ 2516247 h 3521995"/>
              <a:gd name="connsiteX7" fmla="*/ 5024899 w 7602241"/>
              <a:gd name="connsiteY7" fmla="*/ 2615169 h 3521995"/>
              <a:gd name="connsiteX8" fmla="*/ 4165846 w 7602241"/>
              <a:gd name="connsiteY8" fmla="*/ 3486758 h 3521995"/>
              <a:gd name="connsiteX9" fmla="*/ 2902749 w 7602241"/>
              <a:gd name="connsiteY9" fmla="*/ 2954744 h 3521995"/>
              <a:gd name="connsiteX10" fmla="*/ 1026469 w 7602241"/>
              <a:gd name="connsiteY10" fmla="*/ 2429102 h 3521995"/>
              <a:gd name="connsiteX11" fmla="*/ 201510 w 7602241"/>
              <a:gd name="connsiteY11" fmla="*/ 1844164 h 3521995"/>
              <a:gd name="connsiteX12" fmla="*/ 377785 w 7602241"/>
              <a:gd name="connsiteY12" fmla="*/ 1054593 h 3521995"/>
              <a:gd name="connsiteX13" fmla="*/ 5551 w 7602241"/>
              <a:gd name="connsiteY13" fmla="*/ 244518 h 3521995"/>
              <a:gd name="connsiteX14" fmla="*/ 7308 w 7602241"/>
              <a:gd name="connsiteY14" fmla="*/ 235472 h 3521995"/>
              <a:gd name="connsiteX15" fmla="*/ 6430 w 7602241"/>
              <a:gd name="connsiteY15" fmla="*/ 218082 h 3521995"/>
              <a:gd name="connsiteX16" fmla="*/ 6430 w 7602241"/>
              <a:gd name="connsiteY16" fmla="*/ 4085 h 3521995"/>
              <a:gd name="connsiteX17" fmla="*/ 16934 w 7602241"/>
              <a:gd name="connsiteY17" fmla="*/ 8436 h 3521995"/>
              <a:gd name="connsiteX18" fmla="*/ 7585307 w 7602241"/>
              <a:gd name="connsiteY18" fmla="*/ 8436 h 3521995"/>
              <a:gd name="connsiteX19" fmla="*/ 7597281 w 7602241"/>
              <a:gd name="connsiteY19" fmla="*/ 3476 h 3521995"/>
              <a:gd name="connsiteX20" fmla="*/ 7598721 w 7602241"/>
              <a:gd name="connsiteY20" fmla="*/ 0 h 3521995"/>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6430 w 7602241"/>
              <a:gd name="connsiteY16" fmla="*/ 609 h 3518519"/>
              <a:gd name="connsiteX17" fmla="*/ 16934 w 7602241"/>
              <a:gd name="connsiteY17" fmla="*/ 4960 h 3518519"/>
              <a:gd name="connsiteX18" fmla="*/ 7585307 w 7602241"/>
              <a:gd name="connsiteY18" fmla="*/ 4960 h 3518519"/>
              <a:gd name="connsiteX19" fmla="*/ 7597281 w 7602241"/>
              <a:gd name="connsiteY19" fmla="*/ 0 h 3518519"/>
              <a:gd name="connsiteX20" fmla="*/ 7506358 w 7602241"/>
              <a:gd name="connsiteY20" fmla="*/ 42705 h 3518519"/>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6430 w 7602241"/>
              <a:gd name="connsiteY16" fmla="*/ 609 h 3518519"/>
              <a:gd name="connsiteX17" fmla="*/ 284788 w 7602241"/>
              <a:gd name="connsiteY17" fmla="*/ 51141 h 3518519"/>
              <a:gd name="connsiteX18" fmla="*/ 7585307 w 7602241"/>
              <a:gd name="connsiteY18" fmla="*/ 4960 h 3518519"/>
              <a:gd name="connsiteX19" fmla="*/ 7597281 w 7602241"/>
              <a:gd name="connsiteY19" fmla="*/ 0 h 3518519"/>
              <a:gd name="connsiteX20" fmla="*/ 7506358 w 7602241"/>
              <a:gd name="connsiteY20" fmla="*/ 42705 h 3518519"/>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43376 w 7602241"/>
              <a:gd name="connsiteY16" fmla="*/ 139155 h 3518519"/>
              <a:gd name="connsiteX17" fmla="*/ 284788 w 7602241"/>
              <a:gd name="connsiteY17" fmla="*/ 51141 h 3518519"/>
              <a:gd name="connsiteX18" fmla="*/ 7585307 w 7602241"/>
              <a:gd name="connsiteY18" fmla="*/ 4960 h 3518519"/>
              <a:gd name="connsiteX19" fmla="*/ 7597281 w 7602241"/>
              <a:gd name="connsiteY19" fmla="*/ 0 h 3518519"/>
              <a:gd name="connsiteX20" fmla="*/ 7506358 w 7602241"/>
              <a:gd name="connsiteY20" fmla="*/ 42705 h 3518519"/>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43376 w 7602241"/>
              <a:gd name="connsiteY16" fmla="*/ 139155 h 3518519"/>
              <a:gd name="connsiteX17" fmla="*/ 284788 w 7602241"/>
              <a:gd name="connsiteY17" fmla="*/ 51141 h 3518519"/>
              <a:gd name="connsiteX18" fmla="*/ 7585307 w 7602241"/>
              <a:gd name="connsiteY18" fmla="*/ 4960 h 3518519"/>
              <a:gd name="connsiteX19" fmla="*/ 7467972 w 7602241"/>
              <a:gd name="connsiteY19" fmla="*/ 0 h 3518519"/>
              <a:gd name="connsiteX20" fmla="*/ 7506358 w 7602241"/>
              <a:gd name="connsiteY20" fmla="*/ 42705 h 3518519"/>
              <a:gd name="connsiteX0" fmla="*/ 7506358 w 7602241"/>
              <a:gd name="connsiteY0" fmla="*/ 46982 h 3522796"/>
              <a:gd name="connsiteX1" fmla="*/ 7598721 w 7602241"/>
              <a:gd name="connsiteY1" fmla="*/ 218883 h 3522796"/>
              <a:gd name="connsiteX2" fmla="*/ 7594651 w 7602241"/>
              <a:gd name="connsiteY2" fmla="*/ 299478 h 3522796"/>
              <a:gd name="connsiteX3" fmla="*/ 7597125 w 7602241"/>
              <a:gd name="connsiteY3" fmla="*/ 317206 h 3522796"/>
              <a:gd name="connsiteX4" fmla="*/ 7566383 w 7602241"/>
              <a:gd name="connsiteY4" fmla="*/ 746576 h 3522796"/>
              <a:gd name="connsiteX5" fmla="*/ 6580089 w 7602241"/>
              <a:gd name="connsiteY5" fmla="*/ 1700046 h 3522796"/>
              <a:gd name="connsiteX6" fmla="*/ 6227012 w 7602241"/>
              <a:gd name="connsiteY6" fmla="*/ 2517048 h 3522796"/>
              <a:gd name="connsiteX7" fmla="*/ 5024899 w 7602241"/>
              <a:gd name="connsiteY7" fmla="*/ 2615970 h 3522796"/>
              <a:gd name="connsiteX8" fmla="*/ 4165846 w 7602241"/>
              <a:gd name="connsiteY8" fmla="*/ 3487559 h 3522796"/>
              <a:gd name="connsiteX9" fmla="*/ 2902749 w 7602241"/>
              <a:gd name="connsiteY9" fmla="*/ 2955545 h 3522796"/>
              <a:gd name="connsiteX10" fmla="*/ 1026469 w 7602241"/>
              <a:gd name="connsiteY10" fmla="*/ 2429903 h 3522796"/>
              <a:gd name="connsiteX11" fmla="*/ 201510 w 7602241"/>
              <a:gd name="connsiteY11" fmla="*/ 1844965 h 3522796"/>
              <a:gd name="connsiteX12" fmla="*/ 377785 w 7602241"/>
              <a:gd name="connsiteY12" fmla="*/ 1055394 h 3522796"/>
              <a:gd name="connsiteX13" fmla="*/ 5551 w 7602241"/>
              <a:gd name="connsiteY13" fmla="*/ 245319 h 3522796"/>
              <a:gd name="connsiteX14" fmla="*/ 7308 w 7602241"/>
              <a:gd name="connsiteY14" fmla="*/ 236273 h 3522796"/>
              <a:gd name="connsiteX15" fmla="*/ 6430 w 7602241"/>
              <a:gd name="connsiteY15" fmla="*/ 218883 h 3522796"/>
              <a:gd name="connsiteX16" fmla="*/ 43376 w 7602241"/>
              <a:gd name="connsiteY16" fmla="*/ 143432 h 3522796"/>
              <a:gd name="connsiteX17" fmla="*/ 284788 w 7602241"/>
              <a:gd name="connsiteY17" fmla="*/ 55418 h 3522796"/>
              <a:gd name="connsiteX18" fmla="*/ 7428289 w 7602241"/>
              <a:gd name="connsiteY18" fmla="*/ 0 h 3522796"/>
              <a:gd name="connsiteX19" fmla="*/ 7467972 w 7602241"/>
              <a:gd name="connsiteY19" fmla="*/ 4277 h 3522796"/>
              <a:gd name="connsiteX20" fmla="*/ 7506358 w 7602241"/>
              <a:gd name="connsiteY20" fmla="*/ 46982 h 352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02241" h="3522796">
                <a:moveTo>
                  <a:pt x="7506358" y="46982"/>
                </a:moveTo>
                <a:lnTo>
                  <a:pt x="7598721" y="218883"/>
                </a:lnTo>
                <a:lnTo>
                  <a:pt x="7594651" y="299478"/>
                </a:lnTo>
                <a:lnTo>
                  <a:pt x="7597125" y="317206"/>
                </a:lnTo>
                <a:cubicBezTo>
                  <a:pt x="7609460" y="459502"/>
                  <a:pt x="7599599" y="604637"/>
                  <a:pt x="7566383" y="746576"/>
                </a:cubicBezTo>
                <a:cubicBezTo>
                  <a:pt x="7448633" y="1249773"/>
                  <a:pt x="7058825" y="1626617"/>
                  <a:pt x="6580089" y="1700046"/>
                </a:cubicBezTo>
                <a:cubicBezTo>
                  <a:pt x="6577804" y="2014128"/>
                  <a:pt x="6448981" y="2312001"/>
                  <a:pt x="6227012" y="2517048"/>
                </a:cubicBezTo>
                <a:cubicBezTo>
                  <a:pt x="5889753" y="2828637"/>
                  <a:pt x="5402581" y="2868677"/>
                  <a:pt x="5024899" y="2615970"/>
                </a:cubicBezTo>
                <a:cubicBezTo>
                  <a:pt x="4902755" y="3050033"/>
                  <a:pt x="4575689" y="3381849"/>
                  <a:pt x="4165846" y="3487559"/>
                </a:cubicBezTo>
                <a:cubicBezTo>
                  <a:pt x="3682892" y="3612111"/>
                  <a:pt x="3178848" y="3399860"/>
                  <a:pt x="2902749" y="2955545"/>
                </a:cubicBezTo>
                <a:cubicBezTo>
                  <a:pt x="2251077" y="3377277"/>
                  <a:pt x="1404677" y="3140226"/>
                  <a:pt x="1026469" y="2429903"/>
                </a:cubicBezTo>
                <a:cubicBezTo>
                  <a:pt x="654938" y="2476593"/>
                  <a:pt x="306080" y="2229290"/>
                  <a:pt x="201510" y="1844965"/>
                </a:cubicBezTo>
                <a:cubicBezTo>
                  <a:pt x="125763" y="1566904"/>
                  <a:pt x="192723" y="1266814"/>
                  <a:pt x="377785" y="1055394"/>
                </a:cubicBezTo>
                <a:cubicBezTo>
                  <a:pt x="115218" y="889555"/>
                  <a:pt x="-31004" y="571316"/>
                  <a:pt x="5551" y="245319"/>
                </a:cubicBezTo>
                <a:lnTo>
                  <a:pt x="7308" y="236273"/>
                </a:lnTo>
                <a:cubicBezTo>
                  <a:pt x="7015" y="230476"/>
                  <a:pt x="6723" y="224680"/>
                  <a:pt x="6430" y="218883"/>
                </a:cubicBezTo>
                <a:lnTo>
                  <a:pt x="43376" y="143432"/>
                </a:lnTo>
                <a:lnTo>
                  <a:pt x="284788" y="55418"/>
                </a:lnTo>
                <a:lnTo>
                  <a:pt x="7428289" y="0"/>
                </a:lnTo>
                <a:cubicBezTo>
                  <a:pt x="7432965" y="0"/>
                  <a:pt x="7464908" y="7342"/>
                  <a:pt x="7467972" y="4277"/>
                </a:cubicBezTo>
                <a:lnTo>
                  <a:pt x="7506358" y="46982"/>
                </a:lnTo>
                <a:close/>
              </a:path>
            </a:pathLst>
          </a:custGeom>
          <a:noFill/>
          <a:ln w="571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FA876C59-47B5-E400-B13C-69BDAA293353}"/>
              </a:ext>
            </a:extLst>
          </p:cNvPr>
          <p:cNvPicPr>
            <a:picLocks noChangeAspect="1"/>
          </p:cNvPicPr>
          <p:nvPr/>
        </p:nvPicPr>
        <p:blipFill rotWithShape="1">
          <a:blip r:embed="rId5"/>
          <a:srcRect l="464" t="1847" r="2752" b="2288"/>
          <a:stretch/>
        </p:blipFill>
        <p:spPr>
          <a:xfrm>
            <a:off x="1297468" y="4736902"/>
            <a:ext cx="928012" cy="92267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Picture 14">
            <a:extLst>
              <a:ext uri="{FF2B5EF4-FFF2-40B4-BE49-F238E27FC236}">
                <a16:creationId xmlns:a16="http://schemas.microsoft.com/office/drawing/2014/main" id="{F23B28BE-10A1-D858-66AF-98ADD8CF2E95}"/>
              </a:ext>
            </a:extLst>
          </p:cNvPr>
          <p:cNvPicPr>
            <a:picLocks noChangeAspect="1"/>
          </p:cNvPicPr>
          <p:nvPr/>
        </p:nvPicPr>
        <p:blipFill>
          <a:blip r:embed="rId6"/>
          <a:stretch>
            <a:fillRect/>
          </a:stretch>
        </p:blipFill>
        <p:spPr>
          <a:xfrm>
            <a:off x="1335423" y="5805146"/>
            <a:ext cx="890057" cy="88005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6" name="Picture 15">
            <a:extLst>
              <a:ext uri="{FF2B5EF4-FFF2-40B4-BE49-F238E27FC236}">
                <a16:creationId xmlns:a16="http://schemas.microsoft.com/office/drawing/2014/main" id="{801A0D3E-0EA5-D8E7-F98D-2A82ECD95578}"/>
              </a:ext>
            </a:extLst>
          </p:cNvPr>
          <p:cNvPicPr>
            <a:picLocks noChangeAspect="1"/>
          </p:cNvPicPr>
          <p:nvPr/>
        </p:nvPicPr>
        <p:blipFill rotWithShape="1">
          <a:blip r:embed="rId7"/>
          <a:srcRect l="3363" b="1268"/>
          <a:stretch/>
        </p:blipFill>
        <p:spPr>
          <a:xfrm>
            <a:off x="1305216" y="3668657"/>
            <a:ext cx="920264" cy="92267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 name="Picture 17">
            <a:extLst>
              <a:ext uri="{FF2B5EF4-FFF2-40B4-BE49-F238E27FC236}">
                <a16:creationId xmlns:a16="http://schemas.microsoft.com/office/drawing/2014/main" id="{342D6AFC-F7B0-B41D-F3D7-64F831C5104B}"/>
              </a:ext>
            </a:extLst>
          </p:cNvPr>
          <p:cNvPicPr>
            <a:picLocks noChangeAspect="1"/>
          </p:cNvPicPr>
          <p:nvPr/>
        </p:nvPicPr>
        <p:blipFill rotWithShape="1">
          <a:blip r:embed="rId8"/>
          <a:srcRect t="752" b="752"/>
          <a:stretch/>
        </p:blipFill>
        <p:spPr>
          <a:xfrm>
            <a:off x="1302810" y="2600412"/>
            <a:ext cx="922670" cy="92267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24" name="Straight Arrow Connector 23">
            <a:extLst>
              <a:ext uri="{FF2B5EF4-FFF2-40B4-BE49-F238E27FC236}">
                <a16:creationId xmlns:a16="http://schemas.microsoft.com/office/drawing/2014/main" id="{8156ADFF-F2D4-A829-5EBC-BB6D322FAFD7}"/>
              </a:ext>
            </a:extLst>
          </p:cNvPr>
          <p:cNvCxnSpPr/>
          <p:nvPr/>
        </p:nvCxnSpPr>
        <p:spPr>
          <a:xfrm flipH="1">
            <a:off x="1764145" y="2469445"/>
            <a:ext cx="7417" cy="113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9172BD9-41B5-BFE1-2605-B957F4A99E47}"/>
              </a:ext>
            </a:extLst>
          </p:cNvPr>
          <p:cNvCxnSpPr/>
          <p:nvPr/>
        </p:nvCxnSpPr>
        <p:spPr>
          <a:xfrm flipH="1">
            <a:off x="1722585" y="3537344"/>
            <a:ext cx="4467" cy="112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AF3A8BE-4F84-C96C-E542-42AC42EAAA96}"/>
              </a:ext>
            </a:extLst>
          </p:cNvPr>
          <p:cNvCxnSpPr/>
          <p:nvPr/>
        </p:nvCxnSpPr>
        <p:spPr>
          <a:xfrm flipH="1">
            <a:off x="1754906" y="4622612"/>
            <a:ext cx="4467" cy="112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31DE8B9-071A-F64A-FCCD-4EF6B55F2F3F}"/>
              </a:ext>
            </a:extLst>
          </p:cNvPr>
          <p:cNvCxnSpPr/>
          <p:nvPr/>
        </p:nvCxnSpPr>
        <p:spPr>
          <a:xfrm flipH="1">
            <a:off x="1759532" y="5670943"/>
            <a:ext cx="4467" cy="112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2997537-DAB4-B0DB-172A-E4BDB9789315}"/>
              </a:ext>
            </a:extLst>
          </p:cNvPr>
          <p:cNvSpPr/>
          <p:nvPr/>
        </p:nvSpPr>
        <p:spPr>
          <a:xfrm>
            <a:off x="1283734" y="2588312"/>
            <a:ext cx="941745" cy="941745"/>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Oval 8">
            <a:extLst>
              <a:ext uri="{FF2B5EF4-FFF2-40B4-BE49-F238E27FC236}">
                <a16:creationId xmlns:a16="http://schemas.microsoft.com/office/drawing/2014/main" id="{CA7CE954-09EA-18C3-24D4-F8FF1AC1C86F}"/>
              </a:ext>
            </a:extLst>
          </p:cNvPr>
          <p:cNvSpPr/>
          <p:nvPr/>
        </p:nvSpPr>
        <p:spPr>
          <a:xfrm>
            <a:off x="1251712" y="4729927"/>
            <a:ext cx="941745" cy="941745"/>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Oval 9">
            <a:extLst>
              <a:ext uri="{FF2B5EF4-FFF2-40B4-BE49-F238E27FC236}">
                <a16:creationId xmlns:a16="http://schemas.microsoft.com/office/drawing/2014/main" id="{8CC14096-7535-43AA-8539-06E4B4FC5F72}"/>
              </a:ext>
            </a:extLst>
          </p:cNvPr>
          <p:cNvSpPr/>
          <p:nvPr/>
        </p:nvSpPr>
        <p:spPr>
          <a:xfrm>
            <a:off x="1290601" y="5790539"/>
            <a:ext cx="941745" cy="941745"/>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3" name="Picture 12">
            <a:extLst>
              <a:ext uri="{FF2B5EF4-FFF2-40B4-BE49-F238E27FC236}">
                <a16:creationId xmlns:a16="http://schemas.microsoft.com/office/drawing/2014/main" id="{E6B66C08-5ED2-D894-4105-4B1B2E78357B}"/>
              </a:ext>
            </a:extLst>
          </p:cNvPr>
          <p:cNvPicPr>
            <a:picLocks noChangeAspect="1"/>
          </p:cNvPicPr>
          <p:nvPr/>
        </p:nvPicPr>
        <p:blipFill>
          <a:blip r:embed="rId9"/>
          <a:stretch>
            <a:fillRect/>
          </a:stretch>
        </p:blipFill>
        <p:spPr>
          <a:xfrm>
            <a:off x="7095019" y="4059693"/>
            <a:ext cx="3761558" cy="2798307"/>
          </a:xfrm>
          <a:prstGeom prst="rect">
            <a:avLst/>
          </a:prstGeom>
        </p:spPr>
      </p:pic>
    </p:spTree>
    <p:extLst>
      <p:ext uri="{BB962C8B-B14F-4D97-AF65-F5344CB8AC3E}">
        <p14:creationId xmlns:p14="http://schemas.microsoft.com/office/powerpoint/2010/main" val="21787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6"/>
                                        </p:tgtEl>
                                        <p:attrNameLst>
                                          <p:attrName>r</p:attrName>
                                        </p:attrNameLst>
                                      </p:cBhvr>
                                    </p:animRot>
                                    <p:animRot by="-240000">
                                      <p:cBhvr>
                                        <p:cTn id="7" dur="400" fill="hold">
                                          <p:stCondLst>
                                            <p:cond delay="400"/>
                                          </p:stCondLst>
                                        </p:cTn>
                                        <p:tgtEl>
                                          <p:spTgt spid="16"/>
                                        </p:tgtEl>
                                        <p:attrNameLst>
                                          <p:attrName>r</p:attrName>
                                        </p:attrNameLst>
                                      </p:cBhvr>
                                    </p:animRot>
                                    <p:animRot by="240000">
                                      <p:cBhvr>
                                        <p:cTn id="8" dur="400" fill="hold">
                                          <p:stCondLst>
                                            <p:cond delay="800"/>
                                          </p:stCondLst>
                                        </p:cTn>
                                        <p:tgtEl>
                                          <p:spTgt spid="16"/>
                                        </p:tgtEl>
                                        <p:attrNameLst>
                                          <p:attrName>r</p:attrName>
                                        </p:attrNameLst>
                                      </p:cBhvr>
                                    </p:animRot>
                                    <p:animRot by="-240000">
                                      <p:cBhvr>
                                        <p:cTn id="9" dur="400" fill="hold">
                                          <p:stCondLst>
                                            <p:cond delay="1200"/>
                                          </p:stCondLst>
                                        </p:cTn>
                                        <p:tgtEl>
                                          <p:spTgt spid="16"/>
                                        </p:tgtEl>
                                        <p:attrNameLst>
                                          <p:attrName>r</p:attrName>
                                        </p:attrNameLst>
                                      </p:cBhvr>
                                    </p:animRot>
                                    <p:animRot by="120000">
                                      <p:cBhvr>
                                        <p:cTn id="10" dur="400" fill="hold">
                                          <p:stCondLst>
                                            <p:cond delay="16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Trình bày và báo cáo kết quả</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87268" cy="1380904"/>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777003" y="342900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sp>
        <p:nvSpPr>
          <p:cNvPr id="3" name="TextBox 2">
            <a:extLst>
              <a:ext uri="{FF2B5EF4-FFF2-40B4-BE49-F238E27FC236}">
                <a16:creationId xmlns:a16="http://schemas.microsoft.com/office/drawing/2014/main" id="{693F8A8C-A9B0-6EB2-E7FE-A6CAE29C6E4A}"/>
              </a:ext>
            </a:extLst>
          </p:cNvPr>
          <p:cNvSpPr txBox="1"/>
          <p:nvPr/>
        </p:nvSpPr>
        <p:spPr>
          <a:xfrm>
            <a:off x="6275380" y="2132117"/>
            <a:ext cx="3335699" cy="1938992"/>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Trình bày cách xác định được số vôn tối thiểu cần thiết để đèn và quạt hoạt động bình thường</a:t>
            </a:r>
          </a:p>
        </p:txBody>
      </p:sp>
      <p:grpSp>
        <p:nvGrpSpPr>
          <p:cNvPr id="6" name="Group 5">
            <a:extLst>
              <a:ext uri="{FF2B5EF4-FFF2-40B4-BE49-F238E27FC236}">
                <a16:creationId xmlns:a16="http://schemas.microsoft.com/office/drawing/2014/main" id="{029E8148-A3C7-3477-43EF-9FC42599D528}"/>
              </a:ext>
            </a:extLst>
          </p:cNvPr>
          <p:cNvGrpSpPr/>
          <p:nvPr/>
        </p:nvGrpSpPr>
        <p:grpSpPr>
          <a:xfrm>
            <a:off x="1461570" y="1660736"/>
            <a:ext cx="4264485" cy="5028239"/>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1" name="Group 10">
            <a:extLst>
              <a:ext uri="{FF2B5EF4-FFF2-40B4-BE49-F238E27FC236}">
                <a16:creationId xmlns:a16="http://schemas.microsoft.com/office/drawing/2014/main" id="{4129854B-20C5-9014-197E-C5F32CB2789A}"/>
              </a:ext>
            </a:extLst>
          </p:cNvPr>
          <p:cNvGrpSpPr/>
          <p:nvPr/>
        </p:nvGrpSpPr>
        <p:grpSpPr>
          <a:xfrm>
            <a:off x="5673357" y="1589605"/>
            <a:ext cx="4647299" cy="3279429"/>
            <a:chOff x="394629" y="1636702"/>
            <a:chExt cx="4445388" cy="3096572"/>
          </a:xfrm>
        </p:grpSpPr>
        <p:grpSp>
          <p:nvGrpSpPr>
            <p:cNvPr id="120" name="Group 119">
              <a:extLst>
                <a:ext uri="{FF2B5EF4-FFF2-40B4-BE49-F238E27FC236}">
                  <a16:creationId xmlns:a16="http://schemas.microsoft.com/office/drawing/2014/main" id="{7BFCE7CD-3BAD-436D-995D-9B913BE11453}"/>
                </a:ext>
              </a:extLst>
            </p:cNvPr>
            <p:cNvGrpSpPr/>
            <p:nvPr/>
          </p:nvGrpSpPr>
          <p:grpSpPr>
            <a:xfrm>
              <a:off x="394629" y="1636702"/>
              <a:ext cx="4445388" cy="3096572"/>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27" name="Google Shape;1130;p51">
              <a:extLst>
                <a:ext uri="{FF2B5EF4-FFF2-40B4-BE49-F238E27FC236}">
                  <a16:creationId xmlns:a16="http://schemas.microsoft.com/office/drawing/2014/main" id="{B6386294-511D-3222-EE95-6CFB1375A408}"/>
                </a:ext>
              </a:extLst>
            </p:cNvPr>
            <p:cNvGrpSpPr/>
            <p:nvPr/>
          </p:nvGrpSpPr>
          <p:grpSpPr>
            <a:xfrm>
              <a:off x="4021295" y="3950572"/>
              <a:ext cx="405329" cy="366182"/>
              <a:chOff x="9878272" y="2682335"/>
              <a:chExt cx="720199" cy="719766"/>
            </a:xfrm>
          </p:grpSpPr>
          <p:sp>
            <p:nvSpPr>
              <p:cNvPr id="145" name="Google Shape;1131;p51">
                <a:extLst>
                  <a:ext uri="{FF2B5EF4-FFF2-40B4-BE49-F238E27FC236}">
                    <a16:creationId xmlns:a16="http://schemas.microsoft.com/office/drawing/2014/main" id="{6135EA34-AD47-5F8D-2FD4-DCFAAF47E4EB}"/>
                  </a:ext>
                </a:extLst>
              </p:cNvPr>
              <p:cNvSpPr/>
              <p:nvPr/>
            </p:nvSpPr>
            <p:spPr>
              <a:xfrm>
                <a:off x="10056560" y="2963546"/>
                <a:ext cx="541911" cy="438555"/>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6" name="Google Shape;1132;p51">
                <a:extLst>
                  <a:ext uri="{FF2B5EF4-FFF2-40B4-BE49-F238E27FC236}">
                    <a16:creationId xmlns:a16="http://schemas.microsoft.com/office/drawing/2014/main" id="{4C38D666-B98E-4D59-1374-EF85E26AD073}"/>
                  </a:ext>
                </a:extLst>
              </p:cNvPr>
              <p:cNvSpPr/>
              <p:nvPr/>
            </p:nvSpPr>
            <p:spPr>
              <a:xfrm>
                <a:off x="9878272" y="2791282"/>
                <a:ext cx="459066" cy="594407"/>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7" name="Google Shape;1133;p51">
                <a:extLst>
                  <a:ext uri="{FF2B5EF4-FFF2-40B4-BE49-F238E27FC236}">
                    <a16:creationId xmlns:a16="http://schemas.microsoft.com/office/drawing/2014/main" id="{AA10A02B-A5FC-7030-157E-5392D33B0F19}"/>
                  </a:ext>
                </a:extLst>
              </p:cNvPr>
              <p:cNvSpPr/>
              <p:nvPr/>
            </p:nvSpPr>
            <p:spPr>
              <a:xfrm>
                <a:off x="9994853" y="2682335"/>
                <a:ext cx="583545"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4" name="Picture 3">
              <a:extLst>
                <a:ext uri="{FF2B5EF4-FFF2-40B4-BE49-F238E27FC236}">
                  <a16:creationId xmlns:a16="http://schemas.microsoft.com/office/drawing/2014/main" id="{35A2F213-135B-3B06-1FA7-E35970D5F597}"/>
                </a:ext>
              </a:extLst>
            </p:cNvPr>
            <p:cNvPicPr>
              <a:picLocks noChangeAspect="1"/>
            </p:cNvPicPr>
            <p:nvPr/>
          </p:nvPicPr>
          <p:blipFill>
            <a:blip r:embed="rId5"/>
            <a:stretch>
              <a:fillRect/>
            </a:stretch>
          </p:blipFill>
          <p:spPr>
            <a:xfrm>
              <a:off x="799348" y="3828628"/>
              <a:ext cx="615279" cy="573136"/>
            </a:xfrm>
            <a:prstGeom prst="rect">
              <a:avLst/>
            </a:prstGeom>
          </p:spPr>
        </p:pic>
      </p:grpSp>
      <p:sp>
        <p:nvSpPr>
          <p:cNvPr id="121" name="TextBox 120">
            <a:extLst>
              <a:ext uri="{FF2B5EF4-FFF2-40B4-BE49-F238E27FC236}">
                <a16:creationId xmlns:a16="http://schemas.microsoft.com/office/drawing/2014/main" id="{89473E91-C985-17A1-8F3A-8702D9373FB8}"/>
              </a:ext>
            </a:extLst>
          </p:cNvPr>
          <p:cNvSpPr txBox="1"/>
          <p:nvPr/>
        </p:nvSpPr>
        <p:spPr>
          <a:xfrm>
            <a:off x="7533996" y="4028110"/>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Gợi ý</a:t>
            </a:r>
          </a:p>
        </p:txBody>
      </p:sp>
      <p:pic>
        <p:nvPicPr>
          <p:cNvPr id="18" name="Picture 17">
            <a:extLst>
              <a:ext uri="{FF2B5EF4-FFF2-40B4-BE49-F238E27FC236}">
                <a16:creationId xmlns:a16="http://schemas.microsoft.com/office/drawing/2014/main" id="{E2F6B2B4-2691-5266-F503-D6603587C2A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9857439" y="2976730"/>
            <a:ext cx="1969988" cy="2606036"/>
          </a:xfrm>
          <a:prstGeom prst="rect">
            <a:avLst/>
          </a:prstGeom>
        </p:spPr>
      </p:pic>
      <p:pic>
        <p:nvPicPr>
          <p:cNvPr id="20" name="Picture 19">
            <a:extLst>
              <a:ext uri="{FF2B5EF4-FFF2-40B4-BE49-F238E27FC236}">
                <a16:creationId xmlns:a16="http://schemas.microsoft.com/office/drawing/2014/main" id="{53050207-3938-C2D4-D60F-903C2E1B44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0659" y="2819526"/>
            <a:ext cx="3686399" cy="2763240"/>
          </a:xfrm>
          <a:prstGeom prst="rect">
            <a:avLst/>
          </a:prstGeom>
          <a:effectLst>
            <a:outerShdw blurRad="63500" sx="102000" sy="102000" algn="ctr" rotWithShape="0">
              <a:prstClr val="black">
                <a:alpha val="40000"/>
              </a:prstClr>
            </a:outerShdw>
          </a:effectLst>
        </p:spPr>
      </p:pic>
      <p:grpSp>
        <p:nvGrpSpPr>
          <p:cNvPr id="5" name="Google Shape;1197;p51">
            <a:extLst>
              <a:ext uri="{FF2B5EF4-FFF2-40B4-BE49-F238E27FC236}">
                <a16:creationId xmlns:a16="http://schemas.microsoft.com/office/drawing/2014/main" id="{D16FF52F-77FB-169F-EEA8-4F3022DA6E29}"/>
              </a:ext>
            </a:extLst>
          </p:cNvPr>
          <p:cNvGrpSpPr/>
          <p:nvPr/>
        </p:nvGrpSpPr>
        <p:grpSpPr>
          <a:xfrm>
            <a:off x="11706739" y="18560"/>
            <a:ext cx="460704" cy="491457"/>
            <a:chOff x="8770051" y="937343"/>
            <a:chExt cx="744272" cy="793950"/>
          </a:xfrm>
        </p:grpSpPr>
        <p:sp>
          <p:nvSpPr>
            <p:cNvPr id="12" name="Google Shape;1198;p51">
              <a:extLst>
                <a:ext uri="{FF2B5EF4-FFF2-40B4-BE49-F238E27FC236}">
                  <a16:creationId xmlns:a16="http://schemas.microsoft.com/office/drawing/2014/main" id="{67D241B5-F8EF-8AE7-53EB-6A87C05074C2}"/>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1199;p51">
              <a:extLst>
                <a:ext uri="{FF2B5EF4-FFF2-40B4-BE49-F238E27FC236}">
                  <a16:creationId xmlns:a16="http://schemas.microsoft.com/office/drawing/2014/main" id="{1A38B346-294C-2E1F-089E-FE6BF36DAF5B}"/>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 name="Google Shape;1200;p51">
              <a:extLst>
                <a:ext uri="{FF2B5EF4-FFF2-40B4-BE49-F238E27FC236}">
                  <a16:creationId xmlns:a16="http://schemas.microsoft.com/office/drawing/2014/main" id="{89752826-20C6-7F4A-C044-2FA0F8BADBEA}"/>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 name="Google Shape;1201;p51">
              <a:extLst>
                <a:ext uri="{FF2B5EF4-FFF2-40B4-BE49-F238E27FC236}">
                  <a16:creationId xmlns:a16="http://schemas.microsoft.com/office/drawing/2014/main" id="{6697CE91-BCD2-50BB-EC49-3F729F717FAF}"/>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 name="Google Shape;1202;p51">
              <a:extLst>
                <a:ext uri="{FF2B5EF4-FFF2-40B4-BE49-F238E27FC236}">
                  <a16:creationId xmlns:a16="http://schemas.microsoft.com/office/drawing/2014/main" id="{6D0AB9A4-895C-1905-1DFA-C80E58788919}"/>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7" name="Google Shape;1203;p51">
              <a:extLst>
                <a:ext uri="{FF2B5EF4-FFF2-40B4-BE49-F238E27FC236}">
                  <a16:creationId xmlns:a16="http://schemas.microsoft.com/office/drawing/2014/main" id="{C387D078-5E22-A4C0-F4D9-BF1EE8E00794}"/>
                </a:ext>
              </a:extLst>
            </p:cNvPr>
            <p:cNvGrpSpPr/>
            <p:nvPr/>
          </p:nvGrpSpPr>
          <p:grpSpPr>
            <a:xfrm>
              <a:off x="8770051" y="937343"/>
              <a:ext cx="744272" cy="793950"/>
              <a:chOff x="6565437" y="1588001"/>
              <a:chExt cx="744272" cy="793950"/>
            </a:xfrm>
          </p:grpSpPr>
          <p:sp>
            <p:nvSpPr>
              <p:cNvPr id="19" name="Google Shape;1204;p51">
                <a:extLst>
                  <a:ext uri="{FF2B5EF4-FFF2-40B4-BE49-F238E27FC236}">
                    <a16:creationId xmlns:a16="http://schemas.microsoft.com/office/drawing/2014/main" id="{E68C2CE1-CD12-1934-1928-4D9E72A9F506}"/>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 name="Google Shape;1205;p51">
                <a:extLst>
                  <a:ext uri="{FF2B5EF4-FFF2-40B4-BE49-F238E27FC236}">
                    <a16:creationId xmlns:a16="http://schemas.microsoft.com/office/drawing/2014/main" id="{91E3FAD1-6549-5692-902D-31447898CBCB}"/>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 name="Google Shape;1206;p51">
                <a:extLst>
                  <a:ext uri="{FF2B5EF4-FFF2-40B4-BE49-F238E27FC236}">
                    <a16:creationId xmlns:a16="http://schemas.microsoft.com/office/drawing/2014/main" id="{2DD171BD-EE75-54E7-C22B-BC2199F16484}"/>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207;p51">
                <a:extLst>
                  <a:ext uri="{FF2B5EF4-FFF2-40B4-BE49-F238E27FC236}">
                    <a16:creationId xmlns:a16="http://schemas.microsoft.com/office/drawing/2014/main" id="{1A7BC7E8-2CA4-B7C2-A0D9-070EE1E28BF7}"/>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1208;p51">
                <a:extLst>
                  <a:ext uri="{FF2B5EF4-FFF2-40B4-BE49-F238E27FC236}">
                    <a16:creationId xmlns:a16="http://schemas.microsoft.com/office/drawing/2014/main" id="{1E7D4C4E-24A9-3204-B2A2-AF6371A05F03}"/>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1209;p51">
                <a:extLst>
                  <a:ext uri="{FF2B5EF4-FFF2-40B4-BE49-F238E27FC236}">
                    <a16:creationId xmlns:a16="http://schemas.microsoft.com/office/drawing/2014/main" id="{52EDDC3D-2434-7173-3F9E-963311B03BAF}"/>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1210;p51">
                <a:extLst>
                  <a:ext uri="{FF2B5EF4-FFF2-40B4-BE49-F238E27FC236}">
                    <a16:creationId xmlns:a16="http://schemas.microsoft.com/office/drawing/2014/main" id="{968220C4-E100-302E-82AA-61569D2C22A4}"/>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211;p51">
                <a:extLst>
                  <a:ext uri="{FF2B5EF4-FFF2-40B4-BE49-F238E27FC236}">
                    <a16:creationId xmlns:a16="http://schemas.microsoft.com/office/drawing/2014/main" id="{62AB11AF-1283-D1AB-88E0-E0DB2AFA8A4E}"/>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212;p51">
                <a:extLst>
                  <a:ext uri="{FF2B5EF4-FFF2-40B4-BE49-F238E27FC236}">
                    <a16:creationId xmlns:a16="http://schemas.microsoft.com/office/drawing/2014/main" id="{F56F50E9-0AFE-8DA5-09F3-1851255B7413}"/>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13;p51">
                <a:extLst>
                  <a:ext uri="{FF2B5EF4-FFF2-40B4-BE49-F238E27FC236}">
                    <a16:creationId xmlns:a16="http://schemas.microsoft.com/office/drawing/2014/main" id="{118028A5-D32F-03E5-9C7C-E37D976F7E83}"/>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354521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Trình bày và báo cáo kết quả</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52142" cy="1445481"/>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8157059" y="3044916"/>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sp>
        <p:nvSpPr>
          <p:cNvPr id="5" name="TextBox 4">
            <a:extLst>
              <a:ext uri="{FF2B5EF4-FFF2-40B4-BE49-F238E27FC236}">
                <a16:creationId xmlns:a16="http://schemas.microsoft.com/office/drawing/2014/main" id="{180ED7A0-5E1F-264A-576E-E8D056D3A660}"/>
              </a:ext>
            </a:extLst>
          </p:cNvPr>
          <p:cNvSpPr txBox="1"/>
          <p:nvPr/>
        </p:nvSpPr>
        <p:spPr>
          <a:xfrm>
            <a:off x="7602276" y="2778912"/>
            <a:ext cx="3547520" cy="1569660"/>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Trình bày các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khó khăn và hướng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điều chỉnh để buổi tối có thể có điện thắp sáng</a:t>
            </a:r>
          </a:p>
        </p:txBody>
      </p:sp>
      <p:grpSp>
        <p:nvGrpSpPr>
          <p:cNvPr id="6" name="Group 5">
            <a:extLst>
              <a:ext uri="{FF2B5EF4-FFF2-40B4-BE49-F238E27FC236}">
                <a16:creationId xmlns:a16="http://schemas.microsoft.com/office/drawing/2014/main" id="{029E8148-A3C7-3477-43EF-9FC42599D528}"/>
              </a:ext>
            </a:extLst>
          </p:cNvPr>
          <p:cNvGrpSpPr/>
          <p:nvPr/>
        </p:nvGrpSpPr>
        <p:grpSpPr>
          <a:xfrm>
            <a:off x="1301664" y="1786394"/>
            <a:ext cx="4264485" cy="5028239"/>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1" name="Group 10">
            <a:extLst>
              <a:ext uri="{FF2B5EF4-FFF2-40B4-BE49-F238E27FC236}">
                <a16:creationId xmlns:a16="http://schemas.microsoft.com/office/drawing/2014/main" id="{4129854B-20C5-9014-197E-C5F32CB2789A}"/>
              </a:ext>
            </a:extLst>
          </p:cNvPr>
          <p:cNvGrpSpPr/>
          <p:nvPr/>
        </p:nvGrpSpPr>
        <p:grpSpPr>
          <a:xfrm>
            <a:off x="6934667" y="2255949"/>
            <a:ext cx="4647299" cy="3279429"/>
            <a:chOff x="394629" y="1636702"/>
            <a:chExt cx="4445388" cy="3096572"/>
          </a:xfrm>
        </p:grpSpPr>
        <p:grpSp>
          <p:nvGrpSpPr>
            <p:cNvPr id="120" name="Group 119">
              <a:extLst>
                <a:ext uri="{FF2B5EF4-FFF2-40B4-BE49-F238E27FC236}">
                  <a16:creationId xmlns:a16="http://schemas.microsoft.com/office/drawing/2014/main" id="{7BFCE7CD-3BAD-436D-995D-9B913BE11453}"/>
                </a:ext>
              </a:extLst>
            </p:cNvPr>
            <p:cNvGrpSpPr/>
            <p:nvPr/>
          </p:nvGrpSpPr>
          <p:grpSpPr>
            <a:xfrm>
              <a:off x="394629" y="1636702"/>
              <a:ext cx="4445388" cy="3096572"/>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27" name="Google Shape;1130;p51">
              <a:extLst>
                <a:ext uri="{FF2B5EF4-FFF2-40B4-BE49-F238E27FC236}">
                  <a16:creationId xmlns:a16="http://schemas.microsoft.com/office/drawing/2014/main" id="{B6386294-511D-3222-EE95-6CFB1375A408}"/>
                </a:ext>
              </a:extLst>
            </p:cNvPr>
            <p:cNvGrpSpPr/>
            <p:nvPr/>
          </p:nvGrpSpPr>
          <p:grpSpPr>
            <a:xfrm>
              <a:off x="4021295" y="3950572"/>
              <a:ext cx="405329" cy="366182"/>
              <a:chOff x="9878272" y="2682335"/>
              <a:chExt cx="720199" cy="719766"/>
            </a:xfrm>
          </p:grpSpPr>
          <p:sp>
            <p:nvSpPr>
              <p:cNvPr id="145" name="Google Shape;1131;p51">
                <a:extLst>
                  <a:ext uri="{FF2B5EF4-FFF2-40B4-BE49-F238E27FC236}">
                    <a16:creationId xmlns:a16="http://schemas.microsoft.com/office/drawing/2014/main" id="{6135EA34-AD47-5F8D-2FD4-DCFAAF47E4EB}"/>
                  </a:ext>
                </a:extLst>
              </p:cNvPr>
              <p:cNvSpPr/>
              <p:nvPr/>
            </p:nvSpPr>
            <p:spPr>
              <a:xfrm>
                <a:off x="10056560" y="2963546"/>
                <a:ext cx="541911" cy="438555"/>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6" name="Google Shape;1132;p51">
                <a:extLst>
                  <a:ext uri="{FF2B5EF4-FFF2-40B4-BE49-F238E27FC236}">
                    <a16:creationId xmlns:a16="http://schemas.microsoft.com/office/drawing/2014/main" id="{4C38D666-B98E-4D59-1374-EF85E26AD073}"/>
                  </a:ext>
                </a:extLst>
              </p:cNvPr>
              <p:cNvSpPr/>
              <p:nvPr/>
            </p:nvSpPr>
            <p:spPr>
              <a:xfrm>
                <a:off x="9878272" y="2791282"/>
                <a:ext cx="459066" cy="594407"/>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7" name="Google Shape;1133;p51">
                <a:extLst>
                  <a:ext uri="{FF2B5EF4-FFF2-40B4-BE49-F238E27FC236}">
                    <a16:creationId xmlns:a16="http://schemas.microsoft.com/office/drawing/2014/main" id="{AA10A02B-A5FC-7030-157E-5392D33B0F19}"/>
                  </a:ext>
                </a:extLst>
              </p:cNvPr>
              <p:cNvSpPr/>
              <p:nvPr/>
            </p:nvSpPr>
            <p:spPr>
              <a:xfrm>
                <a:off x="9994853" y="2682335"/>
                <a:ext cx="583545"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4" name="Picture 3">
              <a:extLst>
                <a:ext uri="{FF2B5EF4-FFF2-40B4-BE49-F238E27FC236}">
                  <a16:creationId xmlns:a16="http://schemas.microsoft.com/office/drawing/2014/main" id="{35A2F213-135B-3B06-1FA7-E35970D5F597}"/>
                </a:ext>
              </a:extLst>
            </p:cNvPr>
            <p:cNvPicPr>
              <a:picLocks noChangeAspect="1"/>
            </p:cNvPicPr>
            <p:nvPr/>
          </p:nvPicPr>
          <p:blipFill>
            <a:blip r:embed="rId5"/>
            <a:stretch>
              <a:fillRect/>
            </a:stretch>
          </p:blipFill>
          <p:spPr>
            <a:xfrm>
              <a:off x="799348" y="3828628"/>
              <a:ext cx="615279" cy="573136"/>
            </a:xfrm>
            <a:prstGeom prst="rect">
              <a:avLst/>
            </a:prstGeom>
          </p:spPr>
        </p:pic>
      </p:grpSp>
      <p:sp>
        <p:nvSpPr>
          <p:cNvPr id="121" name="TextBox 120">
            <a:extLst>
              <a:ext uri="{FF2B5EF4-FFF2-40B4-BE49-F238E27FC236}">
                <a16:creationId xmlns:a16="http://schemas.microsoft.com/office/drawing/2014/main" id="{89473E91-C985-17A1-8F3A-8702D9373FB8}"/>
              </a:ext>
            </a:extLst>
          </p:cNvPr>
          <p:cNvSpPr txBox="1"/>
          <p:nvPr/>
        </p:nvSpPr>
        <p:spPr>
          <a:xfrm>
            <a:off x="8854393" y="4706456"/>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Gợi ý</a:t>
            </a:r>
          </a:p>
        </p:txBody>
      </p:sp>
      <p:pic>
        <p:nvPicPr>
          <p:cNvPr id="13" name="Picture 12">
            <a:extLst>
              <a:ext uri="{FF2B5EF4-FFF2-40B4-BE49-F238E27FC236}">
                <a16:creationId xmlns:a16="http://schemas.microsoft.com/office/drawing/2014/main" id="{8110664A-73C0-5985-EED6-7F9B1D2662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6121954" y="2904554"/>
            <a:ext cx="1571113" cy="2078377"/>
          </a:xfrm>
          <a:prstGeom prst="rect">
            <a:avLst/>
          </a:prstGeom>
        </p:spPr>
      </p:pic>
      <p:pic>
        <p:nvPicPr>
          <p:cNvPr id="16" name="Picture 15">
            <a:extLst>
              <a:ext uri="{FF2B5EF4-FFF2-40B4-BE49-F238E27FC236}">
                <a16:creationId xmlns:a16="http://schemas.microsoft.com/office/drawing/2014/main" id="{B2C757C7-CA9F-5C50-0B96-65EB30B859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5426" y="2738096"/>
            <a:ext cx="3655727" cy="2740249"/>
          </a:xfrm>
          <a:prstGeom prst="rect">
            <a:avLst/>
          </a:prstGeom>
          <a:effectLst>
            <a:outerShdw blurRad="63500" sx="102000" sy="102000" algn="ctr" rotWithShape="0">
              <a:prstClr val="black">
                <a:alpha val="40000"/>
              </a:prstClr>
            </a:outerShdw>
          </a:effectLst>
        </p:spPr>
      </p:pic>
      <p:grpSp>
        <p:nvGrpSpPr>
          <p:cNvPr id="3" name="Google Shape;1197;p51">
            <a:extLst>
              <a:ext uri="{FF2B5EF4-FFF2-40B4-BE49-F238E27FC236}">
                <a16:creationId xmlns:a16="http://schemas.microsoft.com/office/drawing/2014/main" id="{F76D3FF6-C724-B646-EB4C-A61B27B5EB84}"/>
              </a:ext>
            </a:extLst>
          </p:cNvPr>
          <p:cNvGrpSpPr/>
          <p:nvPr/>
        </p:nvGrpSpPr>
        <p:grpSpPr>
          <a:xfrm>
            <a:off x="11706739" y="18560"/>
            <a:ext cx="460704" cy="491457"/>
            <a:chOff x="8770051" y="937343"/>
            <a:chExt cx="744272" cy="793950"/>
          </a:xfrm>
        </p:grpSpPr>
        <p:sp>
          <p:nvSpPr>
            <p:cNvPr id="12" name="Google Shape;1198;p51">
              <a:extLst>
                <a:ext uri="{FF2B5EF4-FFF2-40B4-BE49-F238E27FC236}">
                  <a16:creationId xmlns:a16="http://schemas.microsoft.com/office/drawing/2014/main" id="{0A05C803-02A6-4698-7553-48C6826D6BF5}"/>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 name="Google Shape;1199;p51">
              <a:extLst>
                <a:ext uri="{FF2B5EF4-FFF2-40B4-BE49-F238E27FC236}">
                  <a16:creationId xmlns:a16="http://schemas.microsoft.com/office/drawing/2014/main" id="{DC361596-95AF-FEBB-2496-0361D0D262A0}"/>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 name="Google Shape;1200;p51">
              <a:extLst>
                <a:ext uri="{FF2B5EF4-FFF2-40B4-BE49-F238E27FC236}">
                  <a16:creationId xmlns:a16="http://schemas.microsoft.com/office/drawing/2014/main" id="{0C2E3792-163E-4EBD-F4B3-DE8A147F339A}"/>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 name="Google Shape;1201;p51">
              <a:extLst>
                <a:ext uri="{FF2B5EF4-FFF2-40B4-BE49-F238E27FC236}">
                  <a16:creationId xmlns:a16="http://schemas.microsoft.com/office/drawing/2014/main" id="{DB512F31-834F-2C3C-B4AE-F78445E0B799}"/>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 name="Google Shape;1202;p51">
              <a:extLst>
                <a:ext uri="{FF2B5EF4-FFF2-40B4-BE49-F238E27FC236}">
                  <a16:creationId xmlns:a16="http://schemas.microsoft.com/office/drawing/2014/main" id="{EA9E09A2-A154-D5B1-0BF6-B12B92A40B86}"/>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9" name="Google Shape;1203;p51">
              <a:extLst>
                <a:ext uri="{FF2B5EF4-FFF2-40B4-BE49-F238E27FC236}">
                  <a16:creationId xmlns:a16="http://schemas.microsoft.com/office/drawing/2014/main" id="{30238132-E832-76C6-8CAC-105FB988FE3B}"/>
                </a:ext>
              </a:extLst>
            </p:cNvPr>
            <p:cNvGrpSpPr/>
            <p:nvPr/>
          </p:nvGrpSpPr>
          <p:grpSpPr>
            <a:xfrm>
              <a:off x="8770051" y="937343"/>
              <a:ext cx="744272" cy="793950"/>
              <a:chOff x="6565437" y="1588001"/>
              <a:chExt cx="744272" cy="793950"/>
            </a:xfrm>
          </p:grpSpPr>
          <p:sp>
            <p:nvSpPr>
              <p:cNvPr id="20" name="Google Shape;1204;p51">
                <a:extLst>
                  <a:ext uri="{FF2B5EF4-FFF2-40B4-BE49-F238E27FC236}">
                    <a16:creationId xmlns:a16="http://schemas.microsoft.com/office/drawing/2014/main" id="{C28FB97B-B8CB-BDD7-4870-4F4CDC5175A0}"/>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 name="Google Shape;1205;p51">
                <a:extLst>
                  <a:ext uri="{FF2B5EF4-FFF2-40B4-BE49-F238E27FC236}">
                    <a16:creationId xmlns:a16="http://schemas.microsoft.com/office/drawing/2014/main" id="{8A9570EF-C35C-1423-DC49-CEBEC660B2E7}"/>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 name="Google Shape;1206;p51">
                <a:extLst>
                  <a:ext uri="{FF2B5EF4-FFF2-40B4-BE49-F238E27FC236}">
                    <a16:creationId xmlns:a16="http://schemas.microsoft.com/office/drawing/2014/main" id="{C8227714-0055-A7D1-93AF-087FB4B422DD}"/>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207;p51">
                <a:extLst>
                  <a:ext uri="{FF2B5EF4-FFF2-40B4-BE49-F238E27FC236}">
                    <a16:creationId xmlns:a16="http://schemas.microsoft.com/office/drawing/2014/main" id="{F67E734B-91BC-182A-CCC9-95DC5E1A706D}"/>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1208;p51">
                <a:extLst>
                  <a:ext uri="{FF2B5EF4-FFF2-40B4-BE49-F238E27FC236}">
                    <a16:creationId xmlns:a16="http://schemas.microsoft.com/office/drawing/2014/main" id="{294F4AD8-70EE-D94D-D9BD-37F9A3DE6ABA}"/>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1209;p51">
                <a:extLst>
                  <a:ext uri="{FF2B5EF4-FFF2-40B4-BE49-F238E27FC236}">
                    <a16:creationId xmlns:a16="http://schemas.microsoft.com/office/drawing/2014/main" id="{B54B3CA0-FAB0-AE9B-1C59-A34BE7232F38}"/>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1210;p51">
                <a:extLst>
                  <a:ext uri="{FF2B5EF4-FFF2-40B4-BE49-F238E27FC236}">
                    <a16:creationId xmlns:a16="http://schemas.microsoft.com/office/drawing/2014/main" id="{8176BD86-5335-79E0-E380-518F594BDFF1}"/>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211;p51">
                <a:extLst>
                  <a:ext uri="{FF2B5EF4-FFF2-40B4-BE49-F238E27FC236}">
                    <a16:creationId xmlns:a16="http://schemas.microsoft.com/office/drawing/2014/main" id="{F0CDACAB-E690-DEA5-BB47-E2BDF5D0EEFE}"/>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212;p51">
                <a:extLst>
                  <a:ext uri="{FF2B5EF4-FFF2-40B4-BE49-F238E27FC236}">
                    <a16:creationId xmlns:a16="http://schemas.microsoft.com/office/drawing/2014/main" id="{623EB860-0A01-8A20-5156-39018F1D8EF8}"/>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13;p51">
                <a:extLst>
                  <a:ext uri="{FF2B5EF4-FFF2-40B4-BE49-F238E27FC236}">
                    <a16:creationId xmlns:a16="http://schemas.microsoft.com/office/drawing/2014/main" id="{EB9E9E26-050B-AE74-3BAB-0A3F06CDD43C}"/>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230717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4A10B35-FF9C-F1B7-0C4E-B6A685BEF74B}"/>
              </a:ext>
            </a:extLst>
          </p:cNvPr>
          <p:cNvSpPr txBox="1"/>
          <p:nvPr/>
        </p:nvSpPr>
        <p:spPr>
          <a:xfrm>
            <a:off x="1788017" y="454952"/>
            <a:ext cx="2136283" cy="523220"/>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173315"/>
                </a:solidFill>
                <a:effectLst/>
                <a:uLnTx/>
                <a:uFillTx/>
                <a:latin typeface="Roboto Black" panose="02000000000000000000" pitchFamily="2" charset="0"/>
                <a:ea typeface="Roboto Black" panose="02000000000000000000" pitchFamily="2" charset="0"/>
                <a:cs typeface="+mn-cs"/>
              </a:rPr>
              <a:t>KẾT LUẬN</a:t>
            </a:r>
          </a:p>
        </p:txBody>
      </p:sp>
      <p:sp>
        <p:nvSpPr>
          <p:cNvPr id="3" name="Rectangle: Rounded Corners 2">
            <a:extLst>
              <a:ext uri="{FF2B5EF4-FFF2-40B4-BE49-F238E27FC236}">
                <a16:creationId xmlns:a16="http://schemas.microsoft.com/office/drawing/2014/main" id="{270DFFE8-853E-0DB8-17F4-68E37797DCCF}"/>
              </a:ext>
            </a:extLst>
          </p:cNvPr>
          <p:cNvSpPr/>
          <p:nvPr/>
        </p:nvSpPr>
        <p:spPr>
          <a:xfrm>
            <a:off x="1788017" y="1789141"/>
            <a:ext cx="8076969" cy="4017764"/>
          </a:xfrm>
          <a:prstGeom prst="roundRect">
            <a:avLst>
              <a:gd name="adj" fmla="val 7588"/>
            </a:avLst>
          </a:prstGeom>
          <a:solidFill>
            <a:srgbClr val="B2DFE2"/>
          </a:solidFill>
          <a:ln w="38100">
            <a:solidFill>
              <a:srgbClr val="086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8946F87-A671-B544-DE9C-44513A9DDCB0}"/>
              </a:ext>
            </a:extLst>
          </p:cNvPr>
          <p:cNvSpPr txBox="1"/>
          <p:nvPr/>
        </p:nvSpPr>
        <p:spPr>
          <a:xfrm>
            <a:off x="2176667" y="3892057"/>
            <a:ext cx="7127043"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Các con có thể tự làm được: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endParaRPr kumimoji="0" lang="en-US" altLang="ko-KR"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4" name="Text Placeholder 10">
            <a:extLst>
              <a:ext uri="{FF2B5EF4-FFF2-40B4-BE49-F238E27FC236}">
                <a16:creationId xmlns:a16="http://schemas.microsoft.com/office/drawing/2014/main" id="{9F89A58B-FC08-1037-2537-6F256847CC50}"/>
              </a:ext>
            </a:extLst>
          </p:cNvPr>
          <p:cNvSpPr txBox="1">
            <a:spLocks/>
          </p:cNvSpPr>
          <p:nvPr/>
        </p:nvSpPr>
        <p:spPr>
          <a:xfrm>
            <a:off x="2099769" y="2055769"/>
            <a:ext cx="7765217" cy="1569660"/>
          </a:xfrm>
          <a:prstGeom prst="rect">
            <a:avLst/>
          </a:prstGeom>
          <a:noFill/>
        </p:spPr>
        <p:txBody>
          <a:bodyPr wrap="square" rtlCol="0">
            <a:spAutoFit/>
          </a:bodyPr>
          <a:lstStyle>
            <a:defPPr>
              <a:defRPr lang="vi-VN"/>
            </a:defPPr>
            <a:lvl1pPr lvl="0" algn="just">
              <a:defRPr sz="2400">
                <a:solidFill>
                  <a:srgbClr val="173315"/>
                </a:solidFill>
                <a:latin typeface="Roboto" panose="02000000000000000000" pitchFamily="2" charset="0"/>
                <a:ea typeface="Roboto" panose="02000000000000000000" pitchFamily="2"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173315"/>
                </a:solidFill>
                <a:effectLst/>
                <a:uLnTx/>
                <a:uFillTx/>
                <a:latin typeface="Roboto" panose="02000000000000000000" pitchFamily="2" charset="0"/>
                <a:ea typeface="Roboto" panose="02000000000000000000" pitchFamily="2" charset="0"/>
                <a:cs typeface="+mn-cs"/>
              </a:rPr>
              <a:t>Bài</a:t>
            </a:r>
            <a:r>
              <a:rPr kumimoji="0" lang="en-US" sz="2400" b="0" i="0" u="none" strike="noStrike" kern="1200" cap="none" spc="0" normalizeH="0" baseline="0" noProof="0" dirty="0">
                <a:ln>
                  <a:noFill/>
                </a:ln>
                <a:solidFill>
                  <a:srgbClr val="173315"/>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173315"/>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173315"/>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a:ln>
                  <a:noFill/>
                </a:ln>
                <a:solidFill>
                  <a:srgbClr val="173315"/>
                </a:solidFill>
                <a:effectLst/>
                <a:uLnTx/>
                <a:uFillTx/>
                <a:latin typeface="Roboto" panose="02000000000000000000" pitchFamily="2" charset="0"/>
                <a:ea typeface="Roboto" panose="02000000000000000000" pitchFamily="2" charset="0"/>
                <a:cs typeface="+mn-cs"/>
              </a:rPr>
              <a:t>STEM Ngôi</a:t>
            </a:r>
            <a:r>
              <a:rPr kumimoji="0" lang="en-US" sz="2400" b="0" i="0" u="none" strike="noStrike" kern="1200" cap="none" spc="0" normalizeH="0" noProof="0">
                <a:ln>
                  <a:noFill/>
                </a:ln>
                <a:solidFill>
                  <a:srgbClr val="173315"/>
                </a:solidFill>
                <a:effectLst/>
                <a:uLnTx/>
                <a:uFillTx/>
                <a:latin typeface="Roboto" panose="02000000000000000000" pitchFamily="2" charset="0"/>
                <a:ea typeface="Roboto" panose="02000000000000000000" pitchFamily="2" charset="0"/>
                <a:cs typeface="+mn-cs"/>
              </a:rPr>
              <a:t> nhà điện mặt trời </a:t>
            </a:r>
            <a:r>
              <a:rPr kumimoji="0" lang="en-US" sz="2400" b="0" i="0" u="none" strike="noStrike" kern="1200" cap="none" spc="0" normalizeH="0" baseline="0" noProof="0">
                <a:ln>
                  <a:noFill/>
                </a:ln>
                <a:solidFill>
                  <a:srgbClr val="173315"/>
                </a:solidFill>
                <a:effectLst/>
                <a:uLnTx/>
                <a:uFillTx/>
                <a:latin typeface="Roboto" panose="02000000000000000000" pitchFamily="2" charset="0"/>
                <a:ea typeface="Roboto" panose="02000000000000000000" pitchFamily="2" charset="0"/>
                <a:cs typeface="+mn-cs"/>
              </a:rPr>
              <a:t>giúp </a:t>
            </a:r>
            <a:r>
              <a:rPr kumimoji="0" lang="en-US" sz="2400" b="0" i="0" u="none" strike="noStrike" kern="1200" cap="none" spc="0" normalizeH="0" baseline="0" noProof="0" dirty="0" err="1">
                <a:ln>
                  <a:noFill/>
                </a:ln>
                <a:solidFill>
                  <a:srgbClr val="173315"/>
                </a:solidFill>
                <a:effectLst/>
                <a:uLnTx/>
                <a:uFillTx/>
                <a:latin typeface="Roboto" panose="02000000000000000000" pitchFamily="2" charset="0"/>
                <a:ea typeface="Roboto" panose="02000000000000000000" pitchFamily="2" charset="0"/>
                <a:cs typeface="+mn-cs"/>
              </a:rPr>
              <a:t>các</a:t>
            </a:r>
            <a:r>
              <a:rPr kumimoji="0" lang="en-US" sz="2400" b="0" i="0" u="none" strike="noStrike" kern="1200" cap="none" spc="0" normalizeH="0" baseline="0" noProof="0" dirty="0">
                <a:ln>
                  <a:noFill/>
                </a:ln>
                <a:solidFill>
                  <a:srgbClr val="173315"/>
                </a:solidFill>
                <a:effectLst/>
                <a:uLnTx/>
                <a:uFillTx/>
                <a:latin typeface="Roboto" panose="02000000000000000000" pitchFamily="2" charset="0"/>
                <a:ea typeface="Roboto" panose="02000000000000000000" pitchFamily="2" charset="0"/>
                <a:cs typeface="+mn-cs"/>
              </a:rPr>
              <a:t> con </a:t>
            </a:r>
            <a:r>
              <a:rPr kumimoji="0" lang="en-US" sz="2400" b="0" i="0" u="none" strike="noStrike" kern="1200" cap="none" spc="0" normalizeH="0" baseline="0" noProof="0" dirty="0" err="1">
                <a:ln>
                  <a:noFill/>
                </a:ln>
                <a:solidFill>
                  <a:srgbClr val="173315"/>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173315"/>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173315"/>
                </a:solidFill>
                <a:effectLst/>
                <a:uLnTx/>
                <a:uFillTx/>
                <a:latin typeface="Roboto" panose="02000000000000000000" pitchFamily="2" charset="0"/>
                <a:ea typeface="Roboto" panose="02000000000000000000" pitchFamily="2" charset="0"/>
                <a:cs typeface="+mn-cs"/>
              </a:rPr>
              <a:t>được</a:t>
            </a:r>
            <a:r>
              <a:rPr kumimoji="0" lang="en-US" sz="2400" b="0" i="0" u="none" strike="noStrike" kern="1200" cap="none" spc="0" normalizeH="0" baseline="0" noProof="0">
                <a:ln>
                  <a:noFill/>
                </a:ln>
                <a:solidFill>
                  <a:srgbClr val="173315"/>
                </a:solidFill>
                <a:effectLst/>
                <a:uLnTx/>
                <a:uFillTx/>
                <a:latin typeface="Roboto" panose="02000000000000000000" pitchFamily="2" charset="0"/>
                <a:ea typeface="Roboto" panose="02000000000000000000" pitchFamily="2"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73315"/>
                </a:solidFill>
                <a:effectLst/>
                <a:uLnTx/>
                <a:uFillTx/>
                <a:latin typeface="Roboto" panose="02000000000000000000" pitchFamily="2" charset="0"/>
                <a:ea typeface="Roboto" panose="02000000000000000000" pitchFamily="2"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73315"/>
                </a:solidFill>
                <a:effectLst/>
                <a:uLnTx/>
                <a:uFillTx/>
                <a:latin typeface="Roboto" panose="02000000000000000000" pitchFamily="2" charset="0"/>
                <a:ea typeface="Roboto" panose="02000000000000000000" pitchFamily="2" charset="0"/>
                <a:cs typeface="+mn-cs"/>
              </a:rPr>
              <a:t>…………………………………………………………………………………………</a:t>
            </a:r>
            <a:endParaRPr kumimoji="0" lang="en-US" sz="2400" b="0" i="0" u="none" strike="noStrike" kern="1200" cap="none" spc="0" normalizeH="0" baseline="0" noProof="0" dirty="0">
              <a:ln>
                <a:noFill/>
              </a:ln>
              <a:solidFill>
                <a:srgbClr val="173315"/>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654AB6ED-9E6E-DCD3-9BD7-410BF3D2C95E}"/>
              </a:ext>
            </a:extLst>
          </p:cNvPr>
          <p:cNvPicPr>
            <a:picLocks noChangeAspect="1"/>
          </p:cNvPicPr>
          <p:nvPr/>
        </p:nvPicPr>
        <p:blipFill>
          <a:blip r:embed="rId3"/>
          <a:stretch>
            <a:fillRect/>
          </a:stretch>
        </p:blipFill>
        <p:spPr>
          <a:xfrm>
            <a:off x="11350606" y="5903679"/>
            <a:ext cx="986622" cy="1180713"/>
          </a:xfrm>
          <a:prstGeom prst="rect">
            <a:avLst/>
          </a:prstGeom>
        </p:spPr>
      </p:pic>
      <p:grpSp>
        <p:nvGrpSpPr>
          <p:cNvPr id="9" name="Google Shape;1197;p51">
            <a:extLst>
              <a:ext uri="{FF2B5EF4-FFF2-40B4-BE49-F238E27FC236}">
                <a16:creationId xmlns:a16="http://schemas.microsoft.com/office/drawing/2014/main" id="{98AFD99A-6B8B-00D8-E347-7A5EA2D9992E}"/>
              </a:ext>
            </a:extLst>
          </p:cNvPr>
          <p:cNvGrpSpPr/>
          <p:nvPr/>
        </p:nvGrpSpPr>
        <p:grpSpPr>
          <a:xfrm>
            <a:off x="11706739" y="18560"/>
            <a:ext cx="460704" cy="491457"/>
            <a:chOff x="8770051" y="937343"/>
            <a:chExt cx="744272" cy="793950"/>
          </a:xfrm>
        </p:grpSpPr>
        <p:sp>
          <p:nvSpPr>
            <p:cNvPr id="11" name="Google Shape;1198;p51">
              <a:extLst>
                <a:ext uri="{FF2B5EF4-FFF2-40B4-BE49-F238E27FC236}">
                  <a16:creationId xmlns:a16="http://schemas.microsoft.com/office/drawing/2014/main" id="{74BCAA27-1EA2-46C9-228C-B84B1638C821}"/>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 name="Google Shape;1199;p51">
              <a:extLst>
                <a:ext uri="{FF2B5EF4-FFF2-40B4-BE49-F238E27FC236}">
                  <a16:creationId xmlns:a16="http://schemas.microsoft.com/office/drawing/2014/main" id="{FC3BFC8F-0961-CE28-C1ED-F00927FEED88}"/>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1200;p51">
              <a:extLst>
                <a:ext uri="{FF2B5EF4-FFF2-40B4-BE49-F238E27FC236}">
                  <a16:creationId xmlns:a16="http://schemas.microsoft.com/office/drawing/2014/main" id="{6100E35B-FCD0-3600-1F2F-3868903F1B2F}"/>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 name="Google Shape;1201;p51">
              <a:extLst>
                <a:ext uri="{FF2B5EF4-FFF2-40B4-BE49-F238E27FC236}">
                  <a16:creationId xmlns:a16="http://schemas.microsoft.com/office/drawing/2014/main" id="{D640D024-2902-E1D2-CD44-47BA64D73D6E}"/>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 name="Google Shape;1202;p51">
              <a:extLst>
                <a:ext uri="{FF2B5EF4-FFF2-40B4-BE49-F238E27FC236}">
                  <a16:creationId xmlns:a16="http://schemas.microsoft.com/office/drawing/2014/main" id="{FFC132E4-2C80-BB90-A4C9-AF4B01F45C89}"/>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21" name="Google Shape;1203;p51">
              <a:extLst>
                <a:ext uri="{FF2B5EF4-FFF2-40B4-BE49-F238E27FC236}">
                  <a16:creationId xmlns:a16="http://schemas.microsoft.com/office/drawing/2014/main" id="{E769E0F9-3D20-8A51-F43F-BE0B8ADD27CA}"/>
                </a:ext>
              </a:extLst>
            </p:cNvPr>
            <p:cNvGrpSpPr/>
            <p:nvPr/>
          </p:nvGrpSpPr>
          <p:grpSpPr>
            <a:xfrm>
              <a:off x="8770051" y="937343"/>
              <a:ext cx="744272" cy="793950"/>
              <a:chOff x="6565437" y="1588001"/>
              <a:chExt cx="744272" cy="793950"/>
            </a:xfrm>
          </p:grpSpPr>
          <p:sp>
            <p:nvSpPr>
              <p:cNvPr id="22" name="Google Shape;1204;p51">
                <a:extLst>
                  <a:ext uri="{FF2B5EF4-FFF2-40B4-BE49-F238E27FC236}">
                    <a16:creationId xmlns:a16="http://schemas.microsoft.com/office/drawing/2014/main" id="{FBA18FB8-E434-30E5-43F5-47A95AFC9CC4}"/>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205;p51">
                <a:extLst>
                  <a:ext uri="{FF2B5EF4-FFF2-40B4-BE49-F238E27FC236}">
                    <a16:creationId xmlns:a16="http://schemas.microsoft.com/office/drawing/2014/main" id="{7BCD6452-3C0A-D28B-BADC-5813B1A44A02}"/>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1206;p51">
                <a:extLst>
                  <a:ext uri="{FF2B5EF4-FFF2-40B4-BE49-F238E27FC236}">
                    <a16:creationId xmlns:a16="http://schemas.microsoft.com/office/drawing/2014/main" id="{54E90719-622E-D142-D0DC-DD7E82043497}"/>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1207;p51">
                <a:extLst>
                  <a:ext uri="{FF2B5EF4-FFF2-40B4-BE49-F238E27FC236}">
                    <a16:creationId xmlns:a16="http://schemas.microsoft.com/office/drawing/2014/main" id="{9E828263-A1EC-044C-B9A0-4EFF7B69B209}"/>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1208;p51">
                <a:extLst>
                  <a:ext uri="{FF2B5EF4-FFF2-40B4-BE49-F238E27FC236}">
                    <a16:creationId xmlns:a16="http://schemas.microsoft.com/office/drawing/2014/main" id="{8C5CC466-18FD-C27F-23AB-F9F44897A484}"/>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209;p51">
                <a:extLst>
                  <a:ext uri="{FF2B5EF4-FFF2-40B4-BE49-F238E27FC236}">
                    <a16:creationId xmlns:a16="http://schemas.microsoft.com/office/drawing/2014/main" id="{6EDD9B59-0384-B113-F5AA-48489CEF555D}"/>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210;p51">
                <a:extLst>
                  <a:ext uri="{FF2B5EF4-FFF2-40B4-BE49-F238E27FC236}">
                    <a16:creationId xmlns:a16="http://schemas.microsoft.com/office/drawing/2014/main" id="{8F544D22-B18B-ADC6-2DC3-EFB30A918E57}"/>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11;p51">
                <a:extLst>
                  <a:ext uri="{FF2B5EF4-FFF2-40B4-BE49-F238E27FC236}">
                    <a16:creationId xmlns:a16="http://schemas.microsoft.com/office/drawing/2014/main" id="{0C86A86F-EFF7-AEF5-236D-ED1E7680DCAF}"/>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0" name="Google Shape;1212;p51">
                <a:extLst>
                  <a:ext uri="{FF2B5EF4-FFF2-40B4-BE49-F238E27FC236}">
                    <a16:creationId xmlns:a16="http://schemas.microsoft.com/office/drawing/2014/main" id="{ED3FFB41-0820-84A1-7FF5-BE8CF924A481}"/>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1" name="Google Shape;1213;p51">
                <a:extLst>
                  <a:ext uri="{FF2B5EF4-FFF2-40B4-BE49-F238E27FC236}">
                    <a16:creationId xmlns:a16="http://schemas.microsoft.com/office/drawing/2014/main" id="{40193B77-750D-A196-2100-371758D328F0}"/>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pic>
        <p:nvPicPr>
          <p:cNvPr id="2" name="Picture 1">
            <a:extLst>
              <a:ext uri="{FF2B5EF4-FFF2-40B4-BE49-F238E27FC236}">
                <a16:creationId xmlns:a16="http://schemas.microsoft.com/office/drawing/2014/main" id="{8194BBA3-24B3-AD4E-F57C-3FCEE0C66869}"/>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6" y="18560"/>
            <a:ext cx="1452142" cy="1445481"/>
          </a:xfrm>
          <a:prstGeom prst="ellipse">
            <a:avLst/>
          </a:prstGeom>
        </p:spPr>
      </p:pic>
    </p:spTree>
    <p:extLst>
      <p:ext uri="{BB962C8B-B14F-4D97-AF65-F5344CB8AC3E}">
        <p14:creationId xmlns:p14="http://schemas.microsoft.com/office/powerpoint/2010/main" val="215780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8" presetClass="emph" presetSubtype="0" repeatCount="indefinite" accel="22000" fill="hold" nodeType="withEffect">
                                  <p:stCondLst>
                                    <p:cond delay="0"/>
                                  </p:stCondLst>
                                  <p:childTnLst>
                                    <p:animRot by="21600000">
                                      <p:cBhvr>
                                        <p:cTn id="23" dur="1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4"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4A10B35-FF9C-F1B7-0C4E-B6A685BEF74B}"/>
              </a:ext>
            </a:extLst>
          </p:cNvPr>
          <p:cNvSpPr txBox="1"/>
          <p:nvPr/>
        </p:nvSpPr>
        <p:spPr>
          <a:xfrm>
            <a:off x="1788017" y="454952"/>
            <a:ext cx="2136283" cy="523220"/>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173315"/>
                </a:solidFill>
                <a:effectLst/>
                <a:uLnTx/>
                <a:uFillTx/>
                <a:latin typeface="Roboto Black" panose="02000000000000000000" pitchFamily="2" charset="0"/>
                <a:ea typeface="Roboto Black" panose="02000000000000000000" pitchFamily="2" charset="0"/>
                <a:cs typeface="+mn-cs"/>
              </a:rPr>
              <a:t>ĐÁNH GIÁ</a:t>
            </a:r>
          </a:p>
        </p:txBody>
      </p:sp>
      <p:sp>
        <p:nvSpPr>
          <p:cNvPr id="3" name="Rectangle: Rounded Corners 2">
            <a:extLst>
              <a:ext uri="{FF2B5EF4-FFF2-40B4-BE49-F238E27FC236}">
                <a16:creationId xmlns:a16="http://schemas.microsoft.com/office/drawing/2014/main" id="{270DFFE8-853E-0DB8-17F4-68E37797DCCF}"/>
              </a:ext>
            </a:extLst>
          </p:cNvPr>
          <p:cNvSpPr/>
          <p:nvPr/>
        </p:nvSpPr>
        <p:spPr>
          <a:xfrm>
            <a:off x="1788017" y="1668661"/>
            <a:ext cx="3620756" cy="2569964"/>
          </a:xfrm>
          <a:prstGeom prst="roundRect">
            <a:avLst>
              <a:gd name="adj" fmla="val 7588"/>
            </a:avLst>
          </a:prstGeom>
          <a:solidFill>
            <a:srgbClr val="B2DFE2"/>
          </a:solidFill>
          <a:ln w="38100">
            <a:solidFill>
              <a:srgbClr val="086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21002C70-8654-3E9E-A3D6-FC89F04B6DBE}"/>
              </a:ext>
            </a:extLst>
          </p:cNvPr>
          <p:cNvSpPr txBox="1"/>
          <p:nvPr/>
        </p:nvSpPr>
        <p:spPr>
          <a:xfrm>
            <a:off x="1746623" y="2131879"/>
            <a:ext cx="3662150" cy="1643527"/>
          </a:xfrm>
          <a:prstGeom prst="rect">
            <a:avLst/>
          </a:prstGeom>
          <a:noFill/>
        </p:spPr>
        <p:txBody>
          <a:bodyPr wrap="square" rtlCol="0">
            <a:spAutoFit/>
          </a:bodyPr>
          <a:lstStyle>
            <a:defPPr>
              <a:defRPr lang="vi-VN"/>
            </a:defPPr>
            <a:lvl1pPr>
              <a:defRPr sz="2400">
                <a:solidFill>
                  <a:srgbClr val="4F232B"/>
                </a:solidFill>
                <a:latin typeface="Montserrat" panose="00000500000000000000" pitchFamily="2" charset="0"/>
              </a:defRPr>
            </a:lvl1pPr>
          </a:lstStyle>
          <a:p>
            <a:pPr marL="152396" marR="0" lvl="0" indent="0" algn="l" defTabSz="914377"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a:ln>
                  <a:noFill/>
                </a:ln>
                <a:solidFill>
                  <a:srgbClr val="173315"/>
                </a:solidFill>
                <a:effectLst/>
                <a:uLnTx/>
                <a:uFillTx/>
                <a:latin typeface="Roboto" panose="02000000000000000000" pitchFamily="2" charset="0"/>
                <a:ea typeface="+mn-ea"/>
                <a:cs typeface="Times New Roman" panose="02020603050405020304" pitchFamily="18" charset="0"/>
              </a:rPr>
              <a:t>Các nhóm sử dụng phiếu tự đánh giá để đánh giá nhóm mình và nhóm bạn</a:t>
            </a:r>
          </a:p>
        </p:txBody>
      </p:sp>
      <p:sp>
        <p:nvSpPr>
          <p:cNvPr id="7" name="Rectangle: Rounded Corners 6">
            <a:extLst>
              <a:ext uri="{FF2B5EF4-FFF2-40B4-BE49-F238E27FC236}">
                <a16:creationId xmlns:a16="http://schemas.microsoft.com/office/drawing/2014/main" id="{C8851837-3191-D808-448B-AB0D4F495FB4}"/>
              </a:ext>
            </a:extLst>
          </p:cNvPr>
          <p:cNvSpPr/>
          <p:nvPr/>
        </p:nvSpPr>
        <p:spPr>
          <a:xfrm>
            <a:off x="5750417" y="2601646"/>
            <a:ext cx="3620756" cy="2569964"/>
          </a:xfrm>
          <a:prstGeom prst="roundRect">
            <a:avLst>
              <a:gd name="adj" fmla="val 7588"/>
            </a:avLst>
          </a:prstGeom>
          <a:solidFill>
            <a:srgbClr val="B2DFE2"/>
          </a:solidFill>
          <a:ln w="38100">
            <a:solidFill>
              <a:srgbClr val="086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5965207-3515-2829-7ED3-0698F9644F52}"/>
              </a:ext>
            </a:extLst>
          </p:cNvPr>
          <p:cNvSpPr txBox="1"/>
          <p:nvPr/>
        </p:nvSpPr>
        <p:spPr>
          <a:xfrm>
            <a:off x="5914482" y="3370695"/>
            <a:ext cx="3620756" cy="867930"/>
          </a:xfrm>
          <a:prstGeom prst="rect">
            <a:avLst/>
          </a:prstGeom>
          <a:noFill/>
        </p:spPr>
        <p:txBody>
          <a:bodyPr wrap="square" rtlCol="0">
            <a:spAutoFit/>
          </a:bodyPr>
          <a:lstStyle>
            <a:defPPr>
              <a:defRPr lang="vi-VN"/>
            </a:defPPr>
            <a:lvl1pPr>
              <a:defRPr sz="2400">
                <a:solidFill>
                  <a:srgbClr val="4F232B"/>
                </a:solidFill>
                <a:latin typeface="Montserrat" panose="00000500000000000000" pitchFamily="2" charset="0"/>
              </a:defRPr>
            </a:lvl1pPr>
          </a:lstStyle>
          <a:p>
            <a:pPr marL="152396" marR="0" lvl="0" indent="0" algn="l" defTabSz="914377"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a:ln>
                  <a:noFill/>
                </a:ln>
                <a:solidFill>
                  <a:srgbClr val="173315"/>
                </a:solidFill>
                <a:effectLst/>
                <a:uLnTx/>
                <a:uFillTx/>
                <a:latin typeface="Roboto" panose="02000000000000000000" pitchFamily="2" charset="0"/>
                <a:ea typeface="+mn-ea"/>
                <a:cs typeface="Times New Roman" panose="02020603050405020304" pitchFamily="18" charset="0"/>
              </a:rPr>
              <a:t>Cô đánh giá cả lớp học </a:t>
            </a:r>
            <a:r>
              <a:rPr kumimoji="0" lang="en-US" sz="2800" b="1" i="0" u="none" strike="noStrike" kern="1200" cap="none" spc="0" normalizeH="0" baseline="0" noProof="0">
                <a:ln>
                  <a:noFill/>
                </a:ln>
                <a:solidFill>
                  <a:srgbClr val="F5821F"/>
                </a:solidFill>
                <a:effectLst/>
                <a:uLnTx/>
                <a:uFillTx/>
                <a:latin typeface="Roboto" panose="02000000000000000000" pitchFamily="2" charset="0"/>
                <a:ea typeface="+mn-ea"/>
                <a:cs typeface="Times New Roman" panose="02020603050405020304" pitchFamily="18" charset="0"/>
              </a:rPr>
              <a:t>CHỦ ĐỀ 2</a:t>
            </a:r>
          </a:p>
        </p:txBody>
      </p:sp>
      <p:sp>
        <p:nvSpPr>
          <p:cNvPr id="9" name="Rectangle: Diagonal Corners Snipped 8">
            <a:extLst>
              <a:ext uri="{FF2B5EF4-FFF2-40B4-BE49-F238E27FC236}">
                <a16:creationId xmlns:a16="http://schemas.microsoft.com/office/drawing/2014/main" id="{06EB93A8-63D9-4BC3-D6F0-3009B16EFD24}"/>
              </a:ext>
            </a:extLst>
          </p:cNvPr>
          <p:cNvSpPr/>
          <p:nvPr/>
        </p:nvSpPr>
        <p:spPr>
          <a:xfrm>
            <a:off x="5240794" y="3133016"/>
            <a:ext cx="691116" cy="475358"/>
          </a:xfrm>
          <a:prstGeom prst="snip2DiagRect">
            <a:avLst/>
          </a:prstGeom>
          <a:solidFill>
            <a:srgbClr val="6488AC"/>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a:extLst>
              <a:ext uri="{FF2B5EF4-FFF2-40B4-BE49-F238E27FC236}">
                <a16:creationId xmlns:a16="http://schemas.microsoft.com/office/drawing/2014/main" id="{1DAEC231-53AD-A1BB-0580-88E4A2FB7B9F}"/>
              </a:ext>
            </a:extLst>
          </p:cNvPr>
          <p:cNvPicPr>
            <a:picLocks noChangeAspect="1"/>
          </p:cNvPicPr>
          <p:nvPr/>
        </p:nvPicPr>
        <p:blipFill>
          <a:blip r:embed="rId3"/>
          <a:stretch>
            <a:fillRect/>
          </a:stretch>
        </p:blipFill>
        <p:spPr>
          <a:xfrm>
            <a:off x="11350606" y="5903679"/>
            <a:ext cx="986622" cy="1180713"/>
          </a:xfrm>
          <a:prstGeom prst="rect">
            <a:avLst/>
          </a:prstGeom>
        </p:spPr>
      </p:pic>
      <p:grpSp>
        <p:nvGrpSpPr>
          <p:cNvPr id="12" name="Google Shape;1197;p51">
            <a:extLst>
              <a:ext uri="{FF2B5EF4-FFF2-40B4-BE49-F238E27FC236}">
                <a16:creationId xmlns:a16="http://schemas.microsoft.com/office/drawing/2014/main" id="{A84A36A6-BD8E-E7CB-2040-4D3BA45C2491}"/>
              </a:ext>
            </a:extLst>
          </p:cNvPr>
          <p:cNvGrpSpPr/>
          <p:nvPr/>
        </p:nvGrpSpPr>
        <p:grpSpPr>
          <a:xfrm>
            <a:off x="11706739" y="18560"/>
            <a:ext cx="460704" cy="491457"/>
            <a:chOff x="8770051" y="937343"/>
            <a:chExt cx="744272" cy="793950"/>
          </a:xfrm>
        </p:grpSpPr>
        <p:sp>
          <p:nvSpPr>
            <p:cNvPr id="13" name="Google Shape;1198;p51">
              <a:extLst>
                <a:ext uri="{FF2B5EF4-FFF2-40B4-BE49-F238E27FC236}">
                  <a16:creationId xmlns:a16="http://schemas.microsoft.com/office/drawing/2014/main" id="{7FE94E4C-330E-18EB-F002-18D8E58480CD}"/>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 name="Google Shape;1199;p51">
              <a:extLst>
                <a:ext uri="{FF2B5EF4-FFF2-40B4-BE49-F238E27FC236}">
                  <a16:creationId xmlns:a16="http://schemas.microsoft.com/office/drawing/2014/main" id="{109A6983-9154-DE4B-1D95-415CC5123E8B}"/>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 name="Google Shape;1200;p51">
              <a:extLst>
                <a:ext uri="{FF2B5EF4-FFF2-40B4-BE49-F238E27FC236}">
                  <a16:creationId xmlns:a16="http://schemas.microsoft.com/office/drawing/2014/main" id="{8E8F8D3D-72D0-641C-0FB8-BBA0E411CAF7}"/>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 name="Google Shape;1201;p51">
              <a:extLst>
                <a:ext uri="{FF2B5EF4-FFF2-40B4-BE49-F238E27FC236}">
                  <a16:creationId xmlns:a16="http://schemas.microsoft.com/office/drawing/2014/main" id="{7AD2B619-6B35-4E09-8FBB-C50AFE9B0F8A}"/>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 name="Google Shape;1202;p51">
              <a:extLst>
                <a:ext uri="{FF2B5EF4-FFF2-40B4-BE49-F238E27FC236}">
                  <a16:creationId xmlns:a16="http://schemas.microsoft.com/office/drawing/2014/main" id="{4794AAA5-170A-4731-92D5-C7C23997C53B}"/>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8" name="Google Shape;1203;p51">
              <a:extLst>
                <a:ext uri="{FF2B5EF4-FFF2-40B4-BE49-F238E27FC236}">
                  <a16:creationId xmlns:a16="http://schemas.microsoft.com/office/drawing/2014/main" id="{FE3AAC15-4696-60AE-BE23-EEFBA58AC1CB}"/>
                </a:ext>
              </a:extLst>
            </p:cNvPr>
            <p:cNvGrpSpPr/>
            <p:nvPr/>
          </p:nvGrpSpPr>
          <p:grpSpPr>
            <a:xfrm>
              <a:off x="8770051" y="937343"/>
              <a:ext cx="744272" cy="793950"/>
              <a:chOff x="6565437" y="1588001"/>
              <a:chExt cx="744272" cy="793950"/>
            </a:xfrm>
          </p:grpSpPr>
          <p:sp>
            <p:nvSpPr>
              <p:cNvPr id="19" name="Google Shape;1204;p51">
                <a:extLst>
                  <a:ext uri="{FF2B5EF4-FFF2-40B4-BE49-F238E27FC236}">
                    <a16:creationId xmlns:a16="http://schemas.microsoft.com/office/drawing/2014/main" id="{C863E309-25DE-841E-ABEC-279287F8B446}"/>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 name="Google Shape;1205;p51">
                <a:extLst>
                  <a:ext uri="{FF2B5EF4-FFF2-40B4-BE49-F238E27FC236}">
                    <a16:creationId xmlns:a16="http://schemas.microsoft.com/office/drawing/2014/main" id="{812EB61F-55CD-DBC2-191C-F26A35F8648E}"/>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 name="Google Shape;1206;p51">
                <a:extLst>
                  <a:ext uri="{FF2B5EF4-FFF2-40B4-BE49-F238E27FC236}">
                    <a16:creationId xmlns:a16="http://schemas.microsoft.com/office/drawing/2014/main" id="{8711EB7E-26ED-F5AB-97D2-08CCD4831B8B}"/>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 name="Google Shape;1207;p51">
                <a:extLst>
                  <a:ext uri="{FF2B5EF4-FFF2-40B4-BE49-F238E27FC236}">
                    <a16:creationId xmlns:a16="http://schemas.microsoft.com/office/drawing/2014/main" id="{57623D48-7E68-FAB5-7B43-1E5BF4FA403A}"/>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208;p51">
                <a:extLst>
                  <a:ext uri="{FF2B5EF4-FFF2-40B4-BE49-F238E27FC236}">
                    <a16:creationId xmlns:a16="http://schemas.microsoft.com/office/drawing/2014/main" id="{66D1CADA-830A-DA59-6A54-B61BE94E8527}"/>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1209;p51">
                <a:extLst>
                  <a:ext uri="{FF2B5EF4-FFF2-40B4-BE49-F238E27FC236}">
                    <a16:creationId xmlns:a16="http://schemas.microsoft.com/office/drawing/2014/main" id="{E68F3681-0257-364D-3A0A-1F55979FC024}"/>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1210;p51">
                <a:extLst>
                  <a:ext uri="{FF2B5EF4-FFF2-40B4-BE49-F238E27FC236}">
                    <a16:creationId xmlns:a16="http://schemas.microsoft.com/office/drawing/2014/main" id="{C078D444-8C8A-7B2C-B881-DA05989C5FC9}"/>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1211;p51">
                <a:extLst>
                  <a:ext uri="{FF2B5EF4-FFF2-40B4-BE49-F238E27FC236}">
                    <a16:creationId xmlns:a16="http://schemas.microsoft.com/office/drawing/2014/main" id="{657A35FE-9D26-8A6B-9B17-B06BD5A0D71D}"/>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212;p51">
                <a:extLst>
                  <a:ext uri="{FF2B5EF4-FFF2-40B4-BE49-F238E27FC236}">
                    <a16:creationId xmlns:a16="http://schemas.microsoft.com/office/drawing/2014/main" id="{936928AC-50C6-BAF5-3978-84544FBBE3FE}"/>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213;p51">
                <a:extLst>
                  <a:ext uri="{FF2B5EF4-FFF2-40B4-BE49-F238E27FC236}">
                    <a16:creationId xmlns:a16="http://schemas.microsoft.com/office/drawing/2014/main" id="{098C9B0E-EAE9-9DC4-1FF7-D50EF9DB73F8}"/>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pic>
        <p:nvPicPr>
          <p:cNvPr id="2" name="Picture 1">
            <a:extLst>
              <a:ext uri="{FF2B5EF4-FFF2-40B4-BE49-F238E27FC236}">
                <a16:creationId xmlns:a16="http://schemas.microsoft.com/office/drawing/2014/main" id="{AA8F1502-710F-CE76-7CEB-3A264A4325D9}"/>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6" y="18560"/>
            <a:ext cx="1452142" cy="1445481"/>
          </a:xfrm>
          <a:prstGeom prst="ellipse">
            <a:avLst/>
          </a:prstGeom>
        </p:spPr>
      </p:pic>
    </p:spTree>
    <p:extLst>
      <p:ext uri="{BB962C8B-B14F-4D97-AF65-F5344CB8AC3E}">
        <p14:creationId xmlns:p14="http://schemas.microsoft.com/office/powerpoint/2010/main" val="130875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8" presetClass="emph" presetSubtype="0" repeatCount="indefinite" accel="22000" fill="hold" nodeType="withEffect">
                                  <p:stCondLst>
                                    <p:cond delay="0"/>
                                  </p:stCondLst>
                                  <p:childTnLst>
                                    <p:animRot by="21600000">
                                      <p:cBhvr>
                                        <p:cTn id="29" dur="1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5" grpId="0"/>
      <p:bldP spid="7" grpId="0" animBg="1"/>
      <p:bldP spid="6"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Flowchart: Delay 2">
            <a:extLst>
              <a:ext uri="{FF2B5EF4-FFF2-40B4-BE49-F238E27FC236}">
                <a16:creationId xmlns:a16="http://schemas.microsoft.com/office/drawing/2014/main" id="{FF046028-EBAD-EB81-2F6A-364F53D1AF45}"/>
              </a:ext>
            </a:extLst>
          </p:cNvPr>
          <p:cNvSpPr/>
          <p:nvPr/>
        </p:nvSpPr>
        <p:spPr>
          <a:xfrm flipH="1">
            <a:off x="5156792" y="0"/>
            <a:ext cx="6909863" cy="6879706"/>
          </a:xfrm>
          <a:prstGeom prst="flowChartDelay">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Flowchart: Delay 1">
            <a:extLst>
              <a:ext uri="{FF2B5EF4-FFF2-40B4-BE49-F238E27FC236}">
                <a16:creationId xmlns:a16="http://schemas.microsoft.com/office/drawing/2014/main" id="{5AB8C050-0407-539A-1DDD-1E40DB7DCDBC}"/>
              </a:ext>
            </a:extLst>
          </p:cNvPr>
          <p:cNvSpPr/>
          <p:nvPr/>
        </p:nvSpPr>
        <p:spPr>
          <a:xfrm flipH="1">
            <a:off x="6025116" y="0"/>
            <a:ext cx="6178462" cy="6879706"/>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Oval 3">
            <a:extLst>
              <a:ext uri="{FF2B5EF4-FFF2-40B4-BE49-F238E27FC236}">
                <a16:creationId xmlns:a16="http://schemas.microsoft.com/office/drawing/2014/main" id="{03F0199E-CEAE-9F71-7E50-45367719FDFC}"/>
              </a:ext>
            </a:extLst>
          </p:cNvPr>
          <p:cNvSpPr/>
          <p:nvPr/>
        </p:nvSpPr>
        <p:spPr>
          <a:xfrm>
            <a:off x="5605128" y="4731489"/>
            <a:ext cx="2009553" cy="200955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Freeform: Shape 6">
            <a:extLst>
              <a:ext uri="{FF2B5EF4-FFF2-40B4-BE49-F238E27FC236}">
                <a16:creationId xmlns:a16="http://schemas.microsoft.com/office/drawing/2014/main" id="{92B001ED-C7DF-AC12-38CF-8BBF504931BA}"/>
              </a:ext>
            </a:extLst>
          </p:cNvPr>
          <p:cNvSpPr/>
          <p:nvPr/>
        </p:nvSpPr>
        <p:spPr>
          <a:xfrm>
            <a:off x="0" y="857751"/>
            <a:ext cx="1275907" cy="2582102"/>
          </a:xfrm>
          <a:custGeom>
            <a:avLst/>
            <a:gdLst>
              <a:gd name="connsiteX0" fmla="*/ 0 w 1275907"/>
              <a:gd name="connsiteY0" fmla="*/ 0 h 2582102"/>
              <a:gd name="connsiteX1" fmla="*/ 116136 w 1275907"/>
              <a:gd name="connsiteY1" fmla="*/ 5865 h 2582102"/>
              <a:gd name="connsiteX2" fmla="*/ 1275907 w 1275907"/>
              <a:gd name="connsiteY2" fmla="*/ 1291051 h 2582102"/>
              <a:gd name="connsiteX3" fmla="*/ 116136 w 1275907"/>
              <a:gd name="connsiteY3" fmla="*/ 2576237 h 2582102"/>
              <a:gd name="connsiteX4" fmla="*/ 0 w 1275907"/>
              <a:gd name="connsiteY4" fmla="*/ 2582102 h 2582102"/>
              <a:gd name="connsiteX5" fmla="*/ 0 w 1275907"/>
              <a:gd name="connsiteY5" fmla="*/ 0 h 258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5907" h="2582102">
                <a:moveTo>
                  <a:pt x="0" y="0"/>
                </a:moveTo>
                <a:lnTo>
                  <a:pt x="116136" y="5865"/>
                </a:lnTo>
                <a:cubicBezTo>
                  <a:pt x="767562" y="72021"/>
                  <a:pt x="1275907" y="622171"/>
                  <a:pt x="1275907" y="1291051"/>
                </a:cubicBezTo>
                <a:cubicBezTo>
                  <a:pt x="1275907" y="1959931"/>
                  <a:pt x="767562" y="2510081"/>
                  <a:pt x="116136" y="2576237"/>
                </a:cubicBezTo>
                <a:lnTo>
                  <a:pt x="0" y="2582102"/>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Heart 5">
            <a:extLst>
              <a:ext uri="{FF2B5EF4-FFF2-40B4-BE49-F238E27FC236}">
                <a16:creationId xmlns:a16="http://schemas.microsoft.com/office/drawing/2014/main" id="{663D8C10-BE98-D419-13B7-65D56D1DBF31}"/>
              </a:ext>
            </a:extLst>
          </p:cNvPr>
          <p:cNvSpPr/>
          <p:nvPr/>
        </p:nvSpPr>
        <p:spPr>
          <a:xfrm>
            <a:off x="6143849" y="5268589"/>
            <a:ext cx="932109" cy="935352"/>
          </a:xfrm>
          <a:prstGeom prst="ellipse">
            <a:avLst/>
          </a:prstGeom>
          <a:solidFill>
            <a:srgbClr val="DD3435"/>
          </a:solidFill>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D6A6D0F9-F7CC-3F65-F8F9-0D6BB9B8F5C1}"/>
              </a:ext>
            </a:extLst>
          </p:cNvPr>
          <p:cNvSpPr txBox="1"/>
          <p:nvPr/>
        </p:nvSpPr>
        <p:spPr>
          <a:xfrm>
            <a:off x="6143849" y="5505432"/>
            <a:ext cx="10265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Tiết 8</a:t>
            </a:r>
          </a:p>
        </p:txBody>
      </p:sp>
      <p:sp>
        <p:nvSpPr>
          <p:cNvPr id="12" name="TextBox 11">
            <a:extLst>
              <a:ext uri="{FF2B5EF4-FFF2-40B4-BE49-F238E27FC236}">
                <a16:creationId xmlns:a16="http://schemas.microsoft.com/office/drawing/2014/main" id="{F387B7E9-70EB-7B19-94C7-EBBFE2A0AC9A}"/>
              </a:ext>
            </a:extLst>
          </p:cNvPr>
          <p:cNvSpPr txBox="1"/>
          <p:nvPr/>
        </p:nvSpPr>
        <p:spPr>
          <a:xfrm>
            <a:off x="1465631" y="3320098"/>
            <a:ext cx="3481167" cy="769441"/>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FF00"/>
                </a:solidFill>
                <a:effectLst/>
                <a:uLnTx/>
                <a:uFillTx/>
                <a:latin typeface="Roboto Black" panose="02000000000000000000" pitchFamily="2" charset="0"/>
                <a:ea typeface="Roboto Black" panose="02000000000000000000" pitchFamily="2" charset="0"/>
                <a:cs typeface="+mn-cs"/>
              </a:rPr>
              <a:t>MỞ RỘNG</a:t>
            </a:r>
          </a:p>
        </p:txBody>
      </p:sp>
      <p:pic>
        <p:nvPicPr>
          <p:cNvPr id="13" name="Picture 12">
            <a:extLst>
              <a:ext uri="{FF2B5EF4-FFF2-40B4-BE49-F238E27FC236}">
                <a16:creationId xmlns:a16="http://schemas.microsoft.com/office/drawing/2014/main" id="{B935C441-5DF1-8103-AF1C-0F87FA8D80B7}"/>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42203" y="36560"/>
            <a:ext cx="1443698" cy="1437076"/>
          </a:xfrm>
          <a:prstGeom prst="ellipse">
            <a:avLst/>
          </a:prstGeom>
        </p:spPr>
      </p:pic>
      <p:sp>
        <p:nvSpPr>
          <p:cNvPr id="14" name="TextBox 13">
            <a:extLst>
              <a:ext uri="{FF2B5EF4-FFF2-40B4-BE49-F238E27FC236}">
                <a16:creationId xmlns:a16="http://schemas.microsoft.com/office/drawing/2014/main" id="{FED72A86-DFC1-734E-029D-96A29651A904}"/>
              </a:ext>
            </a:extLst>
          </p:cNvPr>
          <p:cNvSpPr txBox="1"/>
          <p:nvPr/>
        </p:nvSpPr>
        <p:spPr>
          <a:xfrm>
            <a:off x="1585347" y="495889"/>
            <a:ext cx="5787102" cy="1077218"/>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CHỦ ĐỀ 2: NGÔI NHÀ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ĐIỆN MẶT TRỜI</a:t>
            </a:r>
            <a:endParaRPr kumimoji="0" lang="vi-VN" sz="44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231842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13"/>
                                        </p:tgtEl>
                                        <p:attrNameLst>
                                          <p:attrName>r</p:attrName>
                                        </p:attrNameLst>
                                      </p:cBhvr>
                                    </p:animRot>
                                  </p:childTnLst>
                                </p:cTn>
                              </p:par>
                              <p:par>
                                <p:cTn id="12" presetID="47"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Mở rộng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32042" cy="1425473"/>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777003" y="342900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6" name="TextBox 95">
            <a:extLst>
              <a:ext uri="{FF2B5EF4-FFF2-40B4-BE49-F238E27FC236}">
                <a16:creationId xmlns:a16="http://schemas.microsoft.com/office/drawing/2014/main" id="{FDAD6347-7087-4B29-F240-6F6606E01A3C}"/>
              </a:ext>
            </a:extLst>
          </p:cNvPr>
          <p:cNvSpPr txBox="1"/>
          <p:nvPr/>
        </p:nvSpPr>
        <p:spPr>
          <a:xfrm>
            <a:off x="3278149" y="1358580"/>
            <a:ext cx="5381624"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10 ứng dụng của năng lượng mặt trời phổ biến nhất hiện nay</a:t>
            </a:r>
          </a:p>
        </p:txBody>
      </p:sp>
      <p:pic>
        <p:nvPicPr>
          <p:cNvPr id="114" name="Picture 113">
            <a:extLst>
              <a:ext uri="{FF2B5EF4-FFF2-40B4-BE49-F238E27FC236}">
                <a16:creationId xmlns:a16="http://schemas.microsoft.com/office/drawing/2014/main" id="{616F0B00-1A20-1711-CE06-86DB1CECD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6388" y="2555980"/>
            <a:ext cx="2379203" cy="1784402"/>
          </a:xfrm>
          <a:prstGeom prst="rect">
            <a:avLst/>
          </a:prstGeom>
          <a:effectLst>
            <a:outerShdw blurRad="63500" sx="102000" sy="102000" algn="ctr" rotWithShape="0">
              <a:prstClr val="black">
                <a:alpha val="40000"/>
              </a:prstClr>
            </a:outerShdw>
          </a:effectLst>
        </p:spPr>
      </p:pic>
      <p:pic>
        <p:nvPicPr>
          <p:cNvPr id="116" name="Picture 115">
            <a:extLst>
              <a:ext uri="{FF2B5EF4-FFF2-40B4-BE49-F238E27FC236}">
                <a16:creationId xmlns:a16="http://schemas.microsoft.com/office/drawing/2014/main" id="{DE580B35-C2F9-8FFC-7C58-B6B44363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5100" y="2446351"/>
            <a:ext cx="2379203" cy="1632728"/>
          </a:xfrm>
          <a:prstGeom prst="rect">
            <a:avLst/>
          </a:prstGeom>
          <a:effectLst>
            <a:outerShdw blurRad="63500" sx="102000" sy="102000" algn="ctr" rotWithShape="0">
              <a:prstClr val="black">
                <a:alpha val="40000"/>
              </a:prstClr>
            </a:outerShdw>
          </a:effectLst>
        </p:spPr>
      </p:pic>
      <p:pic>
        <p:nvPicPr>
          <p:cNvPr id="125" name="Picture 124">
            <a:extLst>
              <a:ext uri="{FF2B5EF4-FFF2-40B4-BE49-F238E27FC236}">
                <a16:creationId xmlns:a16="http://schemas.microsoft.com/office/drawing/2014/main" id="{688F303F-4DA6-9962-6983-0E54FED40A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1207" y="4346722"/>
            <a:ext cx="2379203" cy="1784402"/>
          </a:xfrm>
          <a:prstGeom prst="rect">
            <a:avLst/>
          </a:prstGeom>
          <a:effectLst>
            <a:outerShdw blurRad="63500" sx="102000" sy="102000" algn="ctr" rotWithShape="0">
              <a:prstClr val="black">
                <a:alpha val="40000"/>
              </a:prstClr>
            </a:outerShdw>
          </a:effectLst>
        </p:spPr>
      </p:pic>
      <p:pic>
        <p:nvPicPr>
          <p:cNvPr id="128" name="Picture 127">
            <a:extLst>
              <a:ext uri="{FF2B5EF4-FFF2-40B4-BE49-F238E27FC236}">
                <a16:creationId xmlns:a16="http://schemas.microsoft.com/office/drawing/2014/main" id="{E28F8E2F-73BB-A45E-1556-106F990CA5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0570" y="3275567"/>
            <a:ext cx="2379203" cy="1784402"/>
          </a:xfrm>
          <a:prstGeom prst="rect">
            <a:avLst/>
          </a:prstGeom>
          <a:effectLst>
            <a:outerShdw blurRad="63500" sx="102000" sy="102000" algn="ctr" rotWithShape="0">
              <a:prstClr val="black">
                <a:alpha val="40000"/>
              </a:prstClr>
            </a:outerShdw>
          </a:effectLst>
        </p:spPr>
      </p:pic>
      <p:pic>
        <p:nvPicPr>
          <p:cNvPr id="136" name="Picture 135">
            <a:extLst>
              <a:ext uri="{FF2B5EF4-FFF2-40B4-BE49-F238E27FC236}">
                <a16:creationId xmlns:a16="http://schemas.microsoft.com/office/drawing/2014/main" id="{53B1C319-8F3B-6B44-0760-899BB59111C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47798" y="3029801"/>
            <a:ext cx="2165574" cy="1624181"/>
          </a:xfrm>
          <a:prstGeom prst="rect">
            <a:avLst/>
          </a:prstGeom>
          <a:effectLst>
            <a:outerShdw blurRad="63500" sx="102000" sy="102000" algn="ctr" rotWithShape="0">
              <a:prstClr val="black">
                <a:alpha val="40000"/>
              </a:prstClr>
            </a:outerShdw>
          </a:effectLst>
        </p:spPr>
      </p:pic>
      <p:pic>
        <p:nvPicPr>
          <p:cNvPr id="134" name="Picture 133">
            <a:extLst>
              <a:ext uri="{FF2B5EF4-FFF2-40B4-BE49-F238E27FC236}">
                <a16:creationId xmlns:a16="http://schemas.microsoft.com/office/drawing/2014/main" id="{E0D4E917-F27E-986E-5AEA-56B86A521A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042" y="4309759"/>
            <a:ext cx="2256002" cy="1570634"/>
          </a:xfrm>
          <a:prstGeom prst="rect">
            <a:avLst/>
          </a:prstGeom>
          <a:effectLst>
            <a:outerShdw blurRad="63500" sx="102000" sy="102000" algn="ctr" rotWithShape="0">
              <a:prstClr val="black">
                <a:alpha val="40000"/>
              </a:prstClr>
            </a:outerShdw>
          </a:effectLst>
        </p:spPr>
      </p:pic>
      <p:pic>
        <p:nvPicPr>
          <p:cNvPr id="130" name="Picture 129">
            <a:extLst>
              <a:ext uri="{FF2B5EF4-FFF2-40B4-BE49-F238E27FC236}">
                <a16:creationId xmlns:a16="http://schemas.microsoft.com/office/drawing/2014/main" id="{C09AF30A-99EC-EC97-741F-512D42ADE8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99236" y="3483662"/>
            <a:ext cx="2165574" cy="1624181"/>
          </a:xfrm>
          <a:prstGeom prst="rect">
            <a:avLst/>
          </a:prstGeom>
          <a:effectLst>
            <a:outerShdw blurRad="63500" sx="102000" sy="102000" algn="ctr" rotWithShape="0">
              <a:prstClr val="black">
                <a:alpha val="40000"/>
              </a:prstClr>
            </a:outerShdw>
          </a:effectLst>
        </p:spPr>
      </p:pic>
      <p:pic>
        <p:nvPicPr>
          <p:cNvPr id="132" name="Picture 131">
            <a:extLst>
              <a:ext uri="{FF2B5EF4-FFF2-40B4-BE49-F238E27FC236}">
                <a16:creationId xmlns:a16="http://schemas.microsoft.com/office/drawing/2014/main" id="{3DBE5AF6-4723-0CD6-ED88-FD7410A29D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87153" y="4623917"/>
            <a:ext cx="2290643" cy="1717982"/>
          </a:xfrm>
          <a:prstGeom prst="rect">
            <a:avLst/>
          </a:prstGeom>
          <a:effectLst>
            <a:outerShdw blurRad="63500" sx="102000" sy="102000" algn="ctr" rotWithShape="0">
              <a:prstClr val="black">
                <a:alpha val="40000"/>
              </a:prstClr>
            </a:outerShdw>
          </a:effectLst>
        </p:spPr>
      </p:pic>
      <p:pic>
        <p:nvPicPr>
          <p:cNvPr id="123" name="Picture 122">
            <a:extLst>
              <a:ext uri="{FF2B5EF4-FFF2-40B4-BE49-F238E27FC236}">
                <a16:creationId xmlns:a16="http://schemas.microsoft.com/office/drawing/2014/main" id="{AA31DDFD-F0A1-F5B6-B80D-6F42ABA1DBD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14953" y="4623917"/>
            <a:ext cx="2287653" cy="1717982"/>
          </a:xfrm>
          <a:prstGeom prst="rect">
            <a:avLst/>
          </a:prstGeom>
          <a:effectLst>
            <a:outerShdw blurRad="63500" sx="102000" sy="102000" algn="ctr" rotWithShape="0">
              <a:prstClr val="black">
                <a:alpha val="40000"/>
              </a:prstClr>
            </a:outerShdw>
          </a:effectLst>
        </p:spPr>
      </p:pic>
      <p:pic>
        <p:nvPicPr>
          <p:cNvPr id="119" name="Picture 118">
            <a:extLst>
              <a:ext uri="{FF2B5EF4-FFF2-40B4-BE49-F238E27FC236}">
                <a16:creationId xmlns:a16="http://schemas.microsoft.com/office/drawing/2014/main" id="{73BB3FAB-B009-CDEA-13E0-6BE67A53B04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97956" y="3827948"/>
            <a:ext cx="1924180" cy="1189601"/>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9E6B6ADF-11D2-A4D7-112C-8026A8B4EDE0}"/>
              </a:ext>
            </a:extLst>
          </p:cNvPr>
          <p:cNvPicPr>
            <a:picLocks noChangeAspect="1"/>
          </p:cNvPicPr>
          <p:nvPr/>
        </p:nvPicPr>
        <p:blipFill>
          <a:blip r:embed="rId14"/>
          <a:stretch>
            <a:fillRect/>
          </a:stretch>
        </p:blipFill>
        <p:spPr>
          <a:xfrm>
            <a:off x="11350606" y="5903679"/>
            <a:ext cx="986622" cy="1180713"/>
          </a:xfrm>
          <a:prstGeom prst="rect">
            <a:avLst/>
          </a:prstGeom>
        </p:spPr>
      </p:pic>
    </p:spTree>
    <p:extLst>
      <p:ext uri="{BB962C8B-B14F-4D97-AF65-F5344CB8AC3E}">
        <p14:creationId xmlns:p14="http://schemas.microsoft.com/office/powerpoint/2010/main" val="3355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96"/>
                                        </p:tgtEl>
                                        <p:attrNameLst>
                                          <p:attrName>style.visibility</p:attrName>
                                        </p:attrNameLst>
                                      </p:cBhvr>
                                      <p:to>
                                        <p:strVal val="visible"/>
                                      </p:to>
                                    </p:set>
                                    <p:animEffect transition="in" filter="fade">
                                      <p:cBhvr>
                                        <p:cTn id="14" dur="500"/>
                                        <p:tgtEl>
                                          <p:spTgt spid="96"/>
                                        </p:tgtEl>
                                      </p:cBhvr>
                                    </p:animEffect>
                                  </p:childTnLst>
                                </p:cTn>
                              </p:par>
                              <p:par>
                                <p:cTn id="15" presetID="16" presetClass="entr" presetSubtype="21" fill="hold" nodeType="with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barn(inVertical)">
                                      <p:cBhvr>
                                        <p:cTn id="17" dur="500"/>
                                        <p:tgtEl>
                                          <p:spTgt spid="136"/>
                                        </p:tgtEl>
                                      </p:cBhvr>
                                    </p:animEffect>
                                  </p:childTnLst>
                                </p:cTn>
                              </p:par>
                              <p:par>
                                <p:cTn id="18" presetID="16" presetClass="entr" presetSubtype="21" fill="hold" nodeType="withEffect">
                                  <p:stCondLst>
                                    <p:cond delay="0"/>
                                  </p:stCondLst>
                                  <p:childTnLst>
                                    <p:set>
                                      <p:cBhvr>
                                        <p:cTn id="19" dur="1" fill="hold">
                                          <p:stCondLst>
                                            <p:cond delay="0"/>
                                          </p:stCondLst>
                                        </p:cTn>
                                        <p:tgtEl>
                                          <p:spTgt spid="134"/>
                                        </p:tgtEl>
                                        <p:attrNameLst>
                                          <p:attrName>style.visibility</p:attrName>
                                        </p:attrNameLst>
                                      </p:cBhvr>
                                      <p:to>
                                        <p:strVal val="visible"/>
                                      </p:to>
                                    </p:set>
                                    <p:animEffect transition="in" filter="barn(inVertical)">
                                      <p:cBhvr>
                                        <p:cTn id="20" dur="500"/>
                                        <p:tgtEl>
                                          <p:spTgt spid="134"/>
                                        </p:tgtEl>
                                      </p:cBhvr>
                                    </p:animEffect>
                                  </p:childTnLst>
                                </p:cTn>
                              </p:par>
                              <p:par>
                                <p:cTn id="21" presetID="16" presetClass="entr" presetSubtype="21" fill="hold" nodeType="with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barn(inVertical)">
                                      <p:cBhvr>
                                        <p:cTn id="23" dur="500"/>
                                        <p:tgtEl>
                                          <p:spTgt spid="130"/>
                                        </p:tgtEl>
                                      </p:cBhvr>
                                    </p:animEffect>
                                  </p:childTnLst>
                                </p:cTn>
                              </p:par>
                              <p:par>
                                <p:cTn id="24" presetID="16" presetClass="entr" presetSubtype="21" fill="hold" nodeType="with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barn(inVertical)">
                                      <p:cBhvr>
                                        <p:cTn id="26" dur="500"/>
                                        <p:tgtEl>
                                          <p:spTgt spid="114"/>
                                        </p:tgtEl>
                                      </p:cBhvr>
                                    </p:animEffect>
                                  </p:childTnLst>
                                </p:cTn>
                              </p:par>
                              <p:par>
                                <p:cTn id="27" presetID="16" presetClass="entr" presetSubtype="21" fill="hold" nodeType="withEffect">
                                  <p:stCondLst>
                                    <p:cond delay="0"/>
                                  </p:stCondLst>
                                  <p:childTnLst>
                                    <p:set>
                                      <p:cBhvr>
                                        <p:cTn id="28" dur="1" fill="hold">
                                          <p:stCondLst>
                                            <p:cond delay="0"/>
                                          </p:stCondLst>
                                        </p:cTn>
                                        <p:tgtEl>
                                          <p:spTgt spid="119"/>
                                        </p:tgtEl>
                                        <p:attrNameLst>
                                          <p:attrName>style.visibility</p:attrName>
                                        </p:attrNameLst>
                                      </p:cBhvr>
                                      <p:to>
                                        <p:strVal val="visible"/>
                                      </p:to>
                                    </p:set>
                                    <p:animEffect transition="in" filter="barn(inVertical)">
                                      <p:cBhvr>
                                        <p:cTn id="29" dur="500"/>
                                        <p:tgtEl>
                                          <p:spTgt spid="119"/>
                                        </p:tgtEl>
                                      </p:cBhvr>
                                    </p:animEffect>
                                  </p:childTnLst>
                                </p:cTn>
                              </p:par>
                              <p:par>
                                <p:cTn id="30" presetID="16" presetClass="entr" presetSubtype="21" fill="hold" nodeType="withEffect">
                                  <p:stCondLst>
                                    <p:cond delay="0"/>
                                  </p:stCondLst>
                                  <p:childTnLst>
                                    <p:set>
                                      <p:cBhvr>
                                        <p:cTn id="31" dur="1" fill="hold">
                                          <p:stCondLst>
                                            <p:cond delay="0"/>
                                          </p:stCondLst>
                                        </p:cTn>
                                        <p:tgtEl>
                                          <p:spTgt spid="132"/>
                                        </p:tgtEl>
                                        <p:attrNameLst>
                                          <p:attrName>style.visibility</p:attrName>
                                        </p:attrNameLst>
                                      </p:cBhvr>
                                      <p:to>
                                        <p:strVal val="visible"/>
                                      </p:to>
                                    </p:set>
                                    <p:animEffect transition="in" filter="barn(inVertical)">
                                      <p:cBhvr>
                                        <p:cTn id="32" dur="500"/>
                                        <p:tgtEl>
                                          <p:spTgt spid="132"/>
                                        </p:tgtEl>
                                      </p:cBhvr>
                                    </p:animEffect>
                                  </p:childTnLst>
                                </p:cTn>
                              </p:par>
                              <p:par>
                                <p:cTn id="33" presetID="16" presetClass="entr" presetSubtype="21" fill="hold" nodeType="with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barn(inVertical)">
                                      <p:cBhvr>
                                        <p:cTn id="35" dur="500"/>
                                        <p:tgtEl>
                                          <p:spTgt spid="123"/>
                                        </p:tgtEl>
                                      </p:cBhvr>
                                    </p:animEffect>
                                  </p:childTnLst>
                                </p:cTn>
                              </p:par>
                              <p:par>
                                <p:cTn id="36" presetID="16" presetClass="entr" presetSubtype="21" fill="hold" nodeType="with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barn(inVertical)">
                                      <p:cBhvr>
                                        <p:cTn id="38" dur="500"/>
                                        <p:tgtEl>
                                          <p:spTgt spid="128"/>
                                        </p:tgtEl>
                                      </p:cBhvr>
                                    </p:animEffect>
                                  </p:childTnLst>
                                </p:cTn>
                              </p:par>
                              <p:par>
                                <p:cTn id="39" presetID="16" presetClass="entr" presetSubtype="21" fill="hold" nodeType="with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barn(inVertical)">
                                      <p:cBhvr>
                                        <p:cTn id="41" dur="500"/>
                                        <p:tgtEl>
                                          <p:spTgt spid="116"/>
                                        </p:tgtEl>
                                      </p:cBhvr>
                                    </p:animEffect>
                                  </p:childTnLst>
                                </p:cTn>
                              </p:par>
                              <p:par>
                                <p:cTn id="42" presetID="16" presetClass="entr" presetSubtype="21" fill="hold" nodeType="withEffect">
                                  <p:stCondLst>
                                    <p:cond delay="0"/>
                                  </p:stCondLst>
                                  <p:childTnLst>
                                    <p:set>
                                      <p:cBhvr>
                                        <p:cTn id="43" dur="1" fill="hold">
                                          <p:stCondLst>
                                            <p:cond delay="0"/>
                                          </p:stCondLst>
                                        </p:cTn>
                                        <p:tgtEl>
                                          <p:spTgt spid="125"/>
                                        </p:tgtEl>
                                        <p:attrNameLst>
                                          <p:attrName>style.visibility</p:attrName>
                                        </p:attrNameLst>
                                      </p:cBhvr>
                                      <p:to>
                                        <p:strVal val="visible"/>
                                      </p:to>
                                    </p:set>
                                    <p:animEffect transition="in" filter="barn(inVertical)">
                                      <p:cBhvr>
                                        <p:cTn id="44"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Mở rộng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78879" cy="1372554"/>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096000" y="3308195"/>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00A7385E-6C63-D036-718E-AD6E152AFA1D}"/>
              </a:ext>
            </a:extLst>
          </p:cNvPr>
          <p:cNvSpPr txBox="1"/>
          <p:nvPr/>
        </p:nvSpPr>
        <p:spPr>
          <a:xfrm>
            <a:off x="1841337" y="1189006"/>
            <a:ext cx="3412189"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1. Sản xuất điện từ năng lượng mặt trời</a:t>
            </a:r>
          </a:p>
        </p:txBody>
      </p:sp>
      <p:grpSp>
        <p:nvGrpSpPr>
          <p:cNvPr id="125" name="Group 124">
            <a:extLst>
              <a:ext uri="{FF2B5EF4-FFF2-40B4-BE49-F238E27FC236}">
                <a16:creationId xmlns:a16="http://schemas.microsoft.com/office/drawing/2014/main" id="{95B31522-5B18-3B0B-D0B0-F6E26CCDEB80}"/>
              </a:ext>
            </a:extLst>
          </p:cNvPr>
          <p:cNvGrpSpPr/>
          <p:nvPr/>
        </p:nvGrpSpPr>
        <p:grpSpPr>
          <a:xfrm>
            <a:off x="1069785" y="1802961"/>
            <a:ext cx="3103344" cy="3089996"/>
            <a:chOff x="3034551" y="1599083"/>
            <a:chExt cx="3103344" cy="3089996"/>
          </a:xfrm>
        </p:grpSpPr>
        <p:grpSp>
          <p:nvGrpSpPr>
            <p:cNvPr id="9" name="Group 8">
              <a:extLst>
                <a:ext uri="{FF2B5EF4-FFF2-40B4-BE49-F238E27FC236}">
                  <a16:creationId xmlns:a16="http://schemas.microsoft.com/office/drawing/2014/main" id="{7E45788C-F4FF-FB52-DE46-5EC959FBFC22}"/>
                </a:ext>
              </a:extLst>
            </p:cNvPr>
            <p:cNvGrpSpPr/>
            <p:nvPr/>
          </p:nvGrpSpPr>
          <p:grpSpPr>
            <a:xfrm rot="825122">
              <a:off x="3078285" y="2041027"/>
              <a:ext cx="3059610" cy="2648052"/>
              <a:chOff x="1403498" y="2264735"/>
              <a:chExt cx="3147237" cy="2892056"/>
            </a:xfrm>
          </p:grpSpPr>
          <p:sp>
            <p:nvSpPr>
              <p:cNvPr id="5" name="Rectangle: Rounded Corners 4">
                <a:extLst>
                  <a:ext uri="{FF2B5EF4-FFF2-40B4-BE49-F238E27FC236}">
                    <a16:creationId xmlns:a16="http://schemas.microsoft.com/office/drawing/2014/main" id="{5A7186AB-9614-CCD0-A894-3EEB6D5AA0AC}"/>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Rounded Corners 6">
                <a:extLst>
                  <a:ext uri="{FF2B5EF4-FFF2-40B4-BE49-F238E27FC236}">
                    <a16:creationId xmlns:a16="http://schemas.microsoft.com/office/drawing/2014/main" id="{C62AD722-7879-E23A-4229-563376B4689A}"/>
                  </a:ext>
                </a:extLst>
              </p:cNvPr>
              <p:cNvSpPr/>
              <p:nvPr/>
            </p:nvSpPr>
            <p:spPr>
              <a:xfrm>
                <a:off x="1418217" y="2293286"/>
                <a:ext cx="3026191" cy="2767812"/>
              </a:xfrm>
              <a:prstGeom prst="roundRect">
                <a:avLst>
                  <a:gd name="adj" fmla="val 7476"/>
                </a:avLst>
              </a:prstGeom>
              <a:blipFill dpi="0" rotWithShape="1">
                <a:blip r:embed="rId4">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20" name="Picture 119">
              <a:extLst>
                <a:ext uri="{FF2B5EF4-FFF2-40B4-BE49-F238E27FC236}">
                  <a16:creationId xmlns:a16="http://schemas.microsoft.com/office/drawing/2014/main" id="{51D52C8C-2BDE-9BD9-7A57-235DF2B18FE4}"/>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grpSp>
        <p:nvGrpSpPr>
          <p:cNvPr id="3" name="Group 2">
            <a:extLst>
              <a:ext uri="{FF2B5EF4-FFF2-40B4-BE49-F238E27FC236}">
                <a16:creationId xmlns:a16="http://schemas.microsoft.com/office/drawing/2014/main" id="{58ACEF6E-59BC-1829-CCAA-B7CC2C77E553}"/>
              </a:ext>
            </a:extLst>
          </p:cNvPr>
          <p:cNvGrpSpPr/>
          <p:nvPr/>
        </p:nvGrpSpPr>
        <p:grpSpPr>
          <a:xfrm>
            <a:off x="4610538" y="2508784"/>
            <a:ext cx="3103344" cy="3089996"/>
            <a:chOff x="3034551" y="1599083"/>
            <a:chExt cx="3103344" cy="3089996"/>
          </a:xfrm>
        </p:grpSpPr>
        <p:grpSp>
          <p:nvGrpSpPr>
            <p:cNvPr id="4" name="Group 3">
              <a:extLst>
                <a:ext uri="{FF2B5EF4-FFF2-40B4-BE49-F238E27FC236}">
                  <a16:creationId xmlns:a16="http://schemas.microsoft.com/office/drawing/2014/main" id="{BB2DC7FB-2272-848F-06C5-EE2C9029D74C}"/>
                </a:ext>
              </a:extLst>
            </p:cNvPr>
            <p:cNvGrpSpPr/>
            <p:nvPr/>
          </p:nvGrpSpPr>
          <p:grpSpPr>
            <a:xfrm rot="825122">
              <a:off x="3078285" y="2041027"/>
              <a:ext cx="3059610" cy="2648052"/>
              <a:chOff x="1403498" y="2264735"/>
              <a:chExt cx="3147237" cy="2892056"/>
            </a:xfrm>
          </p:grpSpPr>
          <p:sp>
            <p:nvSpPr>
              <p:cNvPr id="10" name="Rectangle: Rounded Corners 9">
                <a:extLst>
                  <a:ext uri="{FF2B5EF4-FFF2-40B4-BE49-F238E27FC236}">
                    <a16:creationId xmlns:a16="http://schemas.microsoft.com/office/drawing/2014/main" id="{EC230B61-54D7-5163-A441-3A5ED0B89D78}"/>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Rounded Corners 10">
                <a:extLst>
                  <a:ext uri="{FF2B5EF4-FFF2-40B4-BE49-F238E27FC236}">
                    <a16:creationId xmlns:a16="http://schemas.microsoft.com/office/drawing/2014/main" id="{2391108A-EBC4-3244-A0BF-1974B4A62588}"/>
                  </a:ext>
                </a:extLst>
              </p:cNvPr>
              <p:cNvSpPr/>
              <p:nvPr/>
            </p:nvSpPr>
            <p:spPr>
              <a:xfrm>
                <a:off x="1418217" y="2293286"/>
                <a:ext cx="3026191" cy="2767812"/>
              </a:xfrm>
              <a:prstGeom prst="roundRect">
                <a:avLst>
                  <a:gd name="adj" fmla="val 7476"/>
                </a:avLst>
              </a:prstGeom>
              <a:blipFill dpi="0" rotWithShape="1">
                <a:blip r:embed="rId7">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6" name="Picture 5">
              <a:extLst>
                <a:ext uri="{FF2B5EF4-FFF2-40B4-BE49-F238E27FC236}">
                  <a16:creationId xmlns:a16="http://schemas.microsoft.com/office/drawing/2014/main" id="{C7B8F506-7060-B50F-6E34-FB3012AB6FFD}"/>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sp>
        <p:nvSpPr>
          <p:cNvPr id="18" name="TextBox 17">
            <a:extLst>
              <a:ext uri="{FF2B5EF4-FFF2-40B4-BE49-F238E27FC236}">
                <a16:creationId xmlns:a16="http://schemas.microsoft.com/office/drawing/2014/main" id="{460F22CD-1C88-20A4-CA91-9417FF38731C}"/>
              </a:ext>
            </a:extLst>
          </p:cNvPr>
          <p:cNvSpPr txBox="1"/>
          <p:nvPr/>
        </p:nvSpPr>
        <p:spPr>
          <a:xfrm>
            <a:off x="3102042" y="5924491"/>
            <a:ext cx="3966869"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2. Sấy khô các sản phẩm nông nghiệp</a:t>
            </a:r>
          </a:p>
        </p:txBody>
      </p:sp>
      <p:sp>
        <p:nvSpPr>
          <p:cNvPr id="19" name="TextBox 18">
            <a:extLst>
              <a:ext uri="{FF2B5EF4-FFF2-40B4-BE49-F238E27FC236}">
                <a16:creationId xmlns:a16="http://schemas.microsoft.com/office/drawing/2014/main" id="{28EC05E1-46E5-19F3-E291-9AFBD2B22143}"/>
              </a:ext>
            </a:extLst>
          </p:cNvPr>
          <p:cNvSpPr txBox="1"/>
          <p:nvPr/>
        </p:nvSpPr>
        <p:spPr>
          <a:xfrm>
            <a:off x="8731946" y="2367519"/>
            <a:ext cx="3460054"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3. Hệ thống sưởi ấm, làm mát và thông gió</a:t>
            </a:r>
          </a:p>
        </p:txBody>
      </p:sp>
      <p:grpSp>
        <p:nvGrpSpPr>
          <p:cNvPr id="20" name="Group 19">
            <a:extLst>
              <a:ext uri="{FF2B5EF4-FFF2-40B4-BE49-F238E27FC236}">
                <a16:creationId xmlns:a16="http://schemas.microsoft.com/office/drawing/2014/main" id="{E6CBCE19-1930-5138-D62A-E109E5BE2580}"/>
              </a:ext>
            </a:extLst>
          </p:cNvPr>
          <p:cNvGrpSpPr/>
          <p:nvPr/>
        </p:nvGrpSpPr>
        <p:grpSpPr>
          <a:xfrm>
            <a:off x="8085081" y="3198516"/>
            <a:ext cx="3103344" cy="3089996"/>
            <a:chOff x="3034551" y="1599083"/>
            <a:chExt cx="3103344" cy="3089996"/>
          </a:xfrm>
        </p:grpSpPr>
        <p:grpSp>
          <p:nvGrpSpPr>
            <p:cNvPr id="21" name="Group 20">
              <a:extLst>
                <a:ext uri="{FF2B5EF4-FFF2-40B4-BE49-F238E27FC236}">
                  <a16:creationId xmlns:a16="http://schemas.microsoft.com/office/drawing/2014/main" id="{0F45F91A-0B96-8272-1770-46568E8E3D8A}"/>
                </a:ext>
              </a:extLst>
            </p:cNvPr>
            <p:cNvGrpSpPr/>
            <p:nvPr/>
          </p:nvGrpSpPr>
          <p:grpSpPr>
            <a:xfrm rot="825122">
              <a:off x="3078285" y="2041027"/>
              <a:ext cx="3059610" cy="2648052"/>
              <a:chOff x="1403498" y="2264735"/>
              <a:chExt cx="3147237" cy="2892056"/>
            </a:xfrm>
          </p:grpSpPr>
          <p:sp>
            <p:nvSpPr>
              <p:cNvPr id="23" name="Rectangle: Rounded Corners 22">
                <a:extLst>
                  <a:ext uri="{FF2B5EF4-FFF2-40B4-BE49-F238E27FC236}">
                    <a16:creationId xmlns:a16="http://schemas.microsoft.com/office/drawing/2014/main" id="{8D085BCD-5887-29BC-F673-4584557641B0}"/>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Rectangle: Rounded Corners 23">
                <a:extLst>
                  <a:ext uri="{FF2B5EF4-FFF2-40B4-BE49-F238E27FC236}">
                    <a16:creationId xmlns:a16="http://schemas.microsoft.com/office/drawing/2014/main" id="{9ADDC757-E08E-F8EC-F3AF-5FCB5BD2059C}"/>
                  </a:ext>
                </a:extLst>
              </p:cNvPr>
              <p:cNvSpPr/>
              <p:nvPr/>
            </p:nvSpPr>
            <p:spPr>
              <a:xfrm>
                <a:off x="1418218" y="2293286"/>
                <a:ext cx="3026191" cy="2767813"/>
              </a:xfrm>
              <a:prstGeom prst="roundRect">
                <a:avLst>
                  <a:gd name="adj" fmla="val 7476"/>
                </a:avLst>
              </a:prstGeom>
              <a:blipFill dpi="0" rotWithShape="1">
                <a:blip r:embed="rId8">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22" name="Picture 21">
              <a:extLst>
                <a:ext uri="{FF2B5EF4-FFF2-40B4-BE49-F238E27FC236}">
                  <a16:creationId xmlns:a16="http://schemas.microsoft.com/office/drawing/2014/main" id="{80DDB8D2-C8AE-DD73-2EA2-E59236D79132}"/>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pic>
        <p:nvPicPr>
          <p:cNvPr id="25" name="Picture 24">
            <a:extLst>
              <a:ext uri="{FF2B5EF4-FFF2-40B4-BE49-F238E27FC236}">
                <a16:creationId xmlns:a16="http://schemas.microsoft.com/office/drawing/2014/main" id="{9997868B-0E08-DB5D-E81B-F41E76A1BED3}"/>
              </a:ext>
            </a:extLst>
          </p:cNvPr>
          <p:cNvPicPr>
            <a:picLocks noChangeAspect="1"/>
          </p:cNvPicPr>
          <p:nvPr/>
        </p:nvPicPr>
        <p:blipFill>
          <a:blip r:embed="rId9"/>
          <a:stretch>
            <a:fillRect/>
          </a:stretch>
        </p:blipFill>
        <p:spPr>
          <a:xfrm>
            <a:off x="11350606" y="5903679"/>
            <a:ext cx="986622" cy="1180713"/>
          </a:xfrm>
          <a:prstGeom prst="rect">
            <a:avLst/>
          </a:prstGeom>
        </p:spPr>
      </p:pic>
    </p:spTree>
    <p:extLst>
      <p:ext uri="{BB962C8B-B14F-4D97-AF65-F5344CB8AC3E}">
        <p14:creationId xmlns:p14="http://schemas.microsoft.com/office/powerpoint/2010/main" val="184892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25"/>
                                        </p:tgtEl>
                                        <p:attrNameLst>
                                          <p:attrName>style.visibility</p:attrName>
                                        </p:attrNameLst>
                                      </p:cBhvr>
                                      <p:to>
                                        <p:strVal val="visible"/>
                                      </p:to>
                                    </p:set>
                                    <p:animEffect transition="in" filter="wheel(1)">
                                      <p:cBhvr>
                                        <p:cTn id="16" dur="2000"/>
                                        <p:tgtEl>
                                          <p:spTgt spid="1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Mở rộng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94473" cy="1388076"/>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096000" y="3308195"/>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00A7385E-6C63-D036-718E-AD6E152AFA1D}"/>
              </a:ext>
            </a:extLst>
          </p:cNvPr>
          <p:cNvSpPr txBox="1"/>
          <p:nvPr/>
        </p:nvSpPr>
        <p:spPr>
          <a:xfrm>
            <a:off x="5546174" y="593750"/>
            <a:ext cx="3309196"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4. Máy nước nóng năng lượng mặt trời</a:t>
            </a:r>
          </a:p>
        </p:txBody>
      </p:sp>
      <p:grpSp>
        <p:nvGrpSpPr>
          <p:cNvPr id="125" name="Group 124">
            <a:extLst>
              <a:ext uri="{FF2B5EF4-FFF2-40B4-BE49-F238E27FC236}">
                <a16:creationId xmlns:a16="http://schemas.microsoft.com/office/drawing/2014/main" id="{95B31522-5B18-3B0B-D0B0-F6E26CCDEB80}"/>
              </a:ext>
            </a:extLst>
          </p:cNvPr>
          <p:cNvGrpSpPr/>
          <p:nvPr/>
        </p:nvGrpSpPr>
        <p:grpSpPr>
          <a:xfrm>
            <a:off x="3783890" y="1069483"/>
            <a:ext cx="3103344" cy="3089996"/>
            <a:chOff x="3034551" y="1599083"/>
            <a:chExt cx="3103344" cy="3089996"/>
          </a:xfrm>
        </p:grpSpPr>
        <p:grpSp>
          <p:nvGrpSpPr>
            <p:cNvPr id="9" name="Group 8">
              <a:extLst>
                <a:ext uri="{FF2B5EF4-FFF2-40B4-BE49-F238E27FC236}">
                  <a16:creationId xmlns:a16="http://schemas.microsoft.com/office/drawing/2014/main" id="{7E45788C-F4FF-FB52-DE46-5EC959FBFC22}"/>
                </a:ext>
              </a:extLst>
            </p:cNvPr>
            <p:cNvGrpSpPr/>
            <p:nvPr/>
          </p:nvGrpSpPr>
          <p:grpSpPr>
            <a:xfrm rot="825122">
              <a:off x="3078285" y="2041027"/>
              <a:ext cx="3059610" cy="2648052"/>
              <a:chOff x="1403498" y="2264735"/>
              <a:chExt cx="3147237" cy="2892056"/>
            </a:xfrm>
          </p:grpSpPr>
          <p:sp>
            <p:nvSpPr>
              <p:cNvPr id="5" name="Rectangle: Rounded Corners 4">
                <a:extLst>
                  <a:ext uri="{FF2B5EF4-FFF2-40B4-BE49-F238E27FC236}">
                    <a16:creationId xmlns:a16="http://schemas.microsoft.com/office/drawing/2014/main" id="{5A7186AB-9614-CCD0-A894-3EEB6D5AA0AC}"/>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Rounded Corners 6">
                <a:extLst>
                  <a:ext uri="{FF2B5EF4-FFF2-40B4-BE49-F238E27FC236}">
                    <a16:creationId xmlns:a16="http://schemas.microsoft.com/office/drawing/2014/main" id="{C62AD722-7879-E23A-4229-563376B4689A}"/>
                  </a:ext>
                </a:extLst>
              </p:cNvPr>
              <p:cNvSpPr/>
              <p:nvPr/>
            </p:nvSpPr>
            <p:spPr>
              <a:xfrm>
                <a:off x="1418218" y="2293286"/>
                <a:ext cx="3026191" cy="2767813"/>
              </a:xfrm>
              <a:prstGeom prst="roundRect">
                <a:avLst>
                  <a:gd name="adj" fmla="val 7476"/>
                </a:avLst>
              </a:prstGeom>
              <a:blipFill dpi="0" rotWithShape="1">
                <a:blip r:embed="rId4">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20" name="Picture 119">
              <a:extLst>
                <a:ext uri="{FF2B5EF4-FFF2-40B4-BE49-F238E27FC236}">
                  <a16:creationId xmlns:a16="http://schemas.microsoft.com/office/drawing/2014/main" id="{51D52C8C-2BDE-9BD9-7A57-235DF2B18FE4}"/>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sp>
        <p:nvSpPr>
          <p:cNvPr id="3" name="TextBox 2">
            <a:extLst>
              <a:ext uri="{FF2B5EF4-FFF2-40B4-BE49-F238E27FC236}">
                <a16:creationId xmlns:a16="http://schemas.microsoft.com/office/drawing/2014/main" id="{E50B08E5-104E-0928-5A4C-BBF46BE36C0A}"/>
              </a:ext>
            </a:extLst>
          </p:cNvPr>
          <p:cNvSpPr txBox="1"/>
          <p:nvPr/>
        </p:nvSpPr>
        <p:spPr>
          <a:xfrm>
            <a:off x="3854653" y="4654293"/>
            <a:ext cx="2241347" cy="1938992"/>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5. Năng lượng cho phương tiện giao thông (máy bay, ô tô, tàu thuyền...)</a:t>
            </a:r>
          </a:p>
        </p:txBody>
      </p:sp>
      <p:grpSp>
        <p:nvGrpSpPr>
          <p:cNvPr id="4" name="Group 3">
            <a:extLst>
              <a:ext uri="{FF2B5EF4-FFF2-40B4-BE49-F238E27FC236}">
                <a16:creationId xmlns:a16="http://schemas.microsoft.com/office/drawing/2014/main" id="{51D0BB5E-83F1-6872-C8BC-DCCCA5CB96F5}"/>
              </a:ext>
            </a:extLst>
          </p:cNvPr>
          <p:cNvGrpSpPr/>
          <p:nvPr/>
        </p:nvGrpSpPr>
        <p:grpSpPr>
          <a:xfrm>
            <a:off x="381498" y="3048256"/>
            <a:ext cx="3103344" cy="3089996"/>
            <a:chOff x="3034551" y="1599083"/>
            <a:chExt cx="3103344" cy="3089996"/>
          </a:xfrm>
        </p:grpSpPr>
        <p:grpSp>
          <p:nvGrpSpPr>
            <p:cNvPr id="6" name="Group 5">
              <a:extLst>
                <a:ext uri="{FF2B5EF4-FFF2-40B4-BE49-F238E27FC236}">
                  <a16:creationId xmlns:a16="http://schemas.microsoft.com/office/drawing/2014/main" id="{73425699-3A04-1D5C-388E-39010D05D1B2}"/>
                </a:ext>
              </a:extLst>
            </p:cNvPr>
            <p:cNvGrpSpPr/>
            <p:nvPr/>
          </p:nvGrpSpPr>
          <p:grpSpPr>
            <a:xfrm rot="825122">
              <a:off x="3078285" y="2041027"/>
              <a:ext cx="3059610" cy="2648052"/>
              <a:chOff x="1403498" y="2264735"/>
              <a:chExt cx="3147237" cy="2892056"/>
            </a:xfrm>
          </p:grpSpPr>
          <p:sp>
            <p:nvSpPr>
              <p:cNvPr id="11" name="Rectangle: Rounded Corners 10">
                <a:extLst>
                  <a:ext uri="{FF2B5EF4-FFF2-40B4-BE49-F238E27FC236}">
                    <a16:creationId xmlns:a16="http://schemas.microsoft.com/office/drawing/2014/main" id="{FFFF0402-0A85-A5D9-8704-8189E756D23D}"/>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Rounded Corners 11">
                <a:extLst>
                  <a:ext uri="{FF2B5EF4-FFF2-40B4-BE49-F238E27FC236}">
                    <a16:creationId xmlns:a16="http://schemas.microsoft.com/office/drawing/2014/main" id="{32E15B2F-0926-A34C-006C-7285D380C7F8}"/>
                  </a:ext>
                </a:extLst>
              </p:cNvPr>
              <p:cNvSpPr/>
              <p:nvPr/>
            </p:nvSpPr>
            <p:spPr>
              <a:xfrm>
                <a:off x="1418218" y="2293286"/>
                <a:ext cx="3026191" cy="2767813"/>
              </a:xfrm>
              <a:prstGeom prst="roundRect">
                <a:avLst>
                  <a:gd name="adj" fmla="val 7476"/>
                </a:avLst>
              </a:prstGeom>
              <a:blipFill dpi="0" rotWithShape="1">
                <a:blip r:embed="rId7">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0" name="Picture 9">
              <a:extLst>
                <a:ext uri="{FF2B5EF4-FFF2-40B4-BE49-F238E27FC236}">
                  <a16:creationId xmlns:a16="http://schemas.microsoft.com/office/drawing/2014/main" id="{3E06F8F9-BB9C-FC2D-4C5D-5A52AF145A9F}"/>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sp>
        <p:nvSpPr>
          <p:cNvPr id="13" name="TextBox 12">
            <a:extLst>
              <a:ext uri="{FF2B5EF4-FFF2-40B4-BE49-F238E27FC236}">
                <a16:creationId xmlns:a16="http://schemas.microsoft.com/office/drawing/2014/main" id="{CCDFB54A-9F22-1734-814B-63EABFB310F8}"/>
              </a:ext>
            </a:extLst>
          </p:cNvPr>
          <p:cNvSpPr txBox="1"/>
          <p:nvPr/>
        </p:nvSpPr>
        <p:spPr>
          <a:xfrm>
            <a:off x="9099780" y="2234262"/>
            <a:ext cx="2241347"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6. Đồng hồ mặt trời</a:t>
            </a:r>
          </a:p>
        </p:txBody>
      </p:sp>
      <p:grpSp>
        <p:nvGrpSpPr>
          <p:cNvPr id="15" name="Group 14">
            <a:extLst>
              <a:ext uri="{FF2B5EF4-FFF2-40B4-BE49-F238E27FC236}">
                <a16:creationId xmlns:a16="http://schemas.microsoft.com/office/drawing/2014/main" id="{669119B1-3D27-BE36-51EF-841FA5387A48}"/>
              </a:ext>
            </a:extLst>
          </p:cNvPr>
          <p:cNvGrpSpPr/>
          <p:nvPr/>
        </p:nvGrpSpPr>
        <p:grpSpPr>
          <a:xfrm>
            <a:off x="7526241" y="3193283"/>
            <a:ext cx="3103344" cy="3089996"/>
            <a:chOff x="3034551" y="1599083"/>
            <a:chExt cx="3103344" cy="3089996"/>
          </a:xfrm>
        </p:grpSpPr>
        <p:grpSp>
          <p:nvGrpSpPr>
            <p:cNvPr id="16" name="Group 15">
              <a:extLst>
                <a:ext uri="{FF2B5EF4-FFF2-40B4-BE49-F238E27FC236}">
                  <a16:creationId xmlns:a16="http://schemas.microsoft.com/office/drawing/2014/main" id="{C8C74675-A023-D684-BB9F-EA6030228BA8}"/>
                </a:ext>
              </a:extLst>
            </p:cNvPr>
            <p:cNvGrpSpPr/>
            <p:nvPr/>
          </p:nvGrpSpPr>
          <p:grpSpPr>
            <a:xfrm rot="825122">
              <a:off x="3078285" y="2041027"/>
              <a:ext cx="3059610" cy="2648052"/>
              <a:chOff x="1403498" y="2264735"/>
              <a:chExt cx="3147237" cy="2892056"/>
            </a:xfrm>
          </p:grpSpPr>
          <p:sp>
            <p:nvSpPr>
              <p:cNvPr id="18" name="Rectangle: Rounded Corners 17">
                <a:extLst>
                  <a:ext uri="{FF2B5EF4-FFF2-40B4-BE49-F238E27FC236}">
                    <a16:creationId xmlns:a16="http://schemas.microsoft.com/office/drawing/2014/main" id="{CD9FF185-870B-57BF-C0EF-BE19D2A33F2C}"/>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Rectangle: Rounded Corners 18">
                <a:extLst>
                  <a:ext uri="{FF2B5EF4-FFF2-40B4-BE49-F238E27FC236}">
                    <a16:creationId xmlns:a16="http://schemas.microsoft.com/office/drawing/2014/main" id="{35C3404E-E721-7C31-DB53-64D098AAAFD2}"/>
                  </a:ext>
                </a:extLst>
              </p:cNvPr>
              <p:cNvSpPr/>
              <p:nvPr/>
            </p:nvSpPr>
            <p:spPr>
              <a:xfrm>
                <a:off x="1418218" y="2293286"/>
                <a:ext cx="3026191" cy="2767813"/>
              </a:xfrm>
              <a:prstGeom prst="roundRect">
                <a:avLst>
                  <a:gd name="adj" fmla="val 7476"/>
                </a:avLst>
              </a:prstGeom>
              <a:blipFill dpi="0" rotWithShape="1">
                <a:blip r:embed="rId8">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7" name="Picture 16">
              <a:extLst>
                <a:ext uri="{FF2B5EF4-FFF2-40B4-BE49-F238E27FC236}">
                  <a16:creationId xmlns:a16="http://schemas.microsoft.com/office/drawing/2014/main" id="{689A6FDD-BEDB-BE8F-1395-B2E765F61E5D}"/>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pic>
        <p:nvPicPr>
          <p:cNvPr id="20" name="Picture 19">
            <a:extLst>
              <a:ext uri="{FF2B5EF4-FFF2-40B4-BE49-F238E27FC236}">
                <a16:creationId xmlns:a16="http://schemas.microsoft.com/office/drawing/2014/main" id="{63859401-38B2-CE41-C623-880D16D6D790}"/>
              </a:ext>
            </a:extLst>
          </p:cNvPr>
          <p:cNvPicPr>
            <a:picLocks noChangeAspect="1"/>
          </p:cNvPicPr>
          <p:nvPr/>
        </p:nvPicPr>
        <p:blipFill>
          <a:blip r:embed="rId9"/>
          <a:stretch>
            <a:fillRect/>
          </a:stretch>
        </p:blipFill>
        <p:spPr>
          <a:xfrm>
            <a:off x="11350606" y="5903679"/>
            <a:ext cx="986622" cy="1180713"/>
          </a:xfrm>
          <a:prstGeom prst="rect">
            <a:avLst/>
          </a:prstGeom>
        </p:spPr>
      </p:pic>
    </p:spTree>
    <p:extLst>
      <p:ext uri="{BB962C8B-B14F-4D97-AF65-F5344CB8AC3E}">
        <p14:creationId xmlns:p14="http://schemas.microsoft.com/office/powerpoint/2010/main" val="270015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1" presetClass="entr" presetSubtype="1" fill="hold" nodeType="withEffect">
                                  <p:stCondLst>
                                    <p:cond delay="0"/>
                                  </p:stCondLst>
                                  <p:childTnLst>
                                    <p:set>
                                      <p:cBhvr>
                                        <p:cTn id="13" dur="1" fill="hold">
                                          <p:stCondLst>
                                            <p:cond delay="0"/>
                                          </p:stCondLst>
                                        </p:cTn>
                                        <p:tgtEl>
                                          <p:spTgt spid="125"/>
                                        </p:tgtEl>
                                        <p:attrNameLst>
                                          <p:attrName>style.visibility</p:attrName>
                                        </p:attrNameLst>
                                      </p:cBhvr>
                                      <p:to>
                                        <p:strVal val="visible"/>
                                      </p:to>
                                    </p:set>
                                    <p:animEffect transition="in" filter="wheel(1)">
                                      <p:cBhvr>
                                        <p:cTn id="14" dur="2000"/>
                                        <p:tgtEl>
                                          <p:spTgt spid="1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heel(1)">
                                      <p:cBhvr>
                                        <p:cTn id="30" dur="20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3"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Mở rộng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52299" cy="1445637"/>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096000" y="3308195"/>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00A7385E-6C63-D036-718E-AD6E152AFA1D}"/>
              </a:ext>
            </a:extLst>
          </p:cNvPr>
          <p:cNvSpPr txBox="1"/>
          <p:nvPr/>
        </p:nvSpPr>
        <p:spPr>
          <a:xfrm>
            <a:off x="561363" y="1995966"/>
            <a:ext cx="2241347"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7. Sạc pin năng lượng mặt trời</a:t>
            </a:r>
          </a:p>
        </p:txBody>
      </p:sp>
      <p:grpSp>
        <p:nvGrpSpPr>
          <p:cNvPr id="125" name="Group 124">
            <a:extLst>
              <a:ext uri="{FF2B5EF4-FFF2-40B4-BE49-F238E27FC236}">
                <a16:creationId xmlns:a16="http://schemas.microsoft.com/office/drawing/2014/main" id="{95B31522-5B18-3B0B-D0B0-F6E26CCDEB80}"/>
              </a:ext>
            </a:extLst>
          </p:cNvPr>
          <p:cNvGrpSpPr/>
          <p:nvPr/>
        </p:nvGrpSpPr>
        <p:grpSpPr>
          <a:xfrm>
            <a:off x="253680" y="3429000"/>
            <a:ext cx="3103344" cy="3089996"/>
            <a:chOff x="3034551" y="1599083"/>
            <a:chExt cx="3103344" cy="3089996"/>
          </a:xfrm>
        </p:grpSpPr>
        <p:grpSp>
          <p:nvGrpSpPr>
            <p:cNvPr id="9" name="Group 8">
              <a:extLst>
                <a:ext uri="{FF2B5EF4-FFF2-40B4-BE49-F238E27FC236}">
                  <a16:creationId xmlns:a16="http://schemas.microsoft.com/office/drawing/2014/main" id="{7E45788C-F4FF-FB52-DE46-5EC959FBFC22}"/>
                </a:ext>
              </a:extLst>
            </p:cNvPr>
            <p:cNvGrpSpPr/>
            <p:nvPr/>
          </p:nvGrpSpPr>
          <p:grpSpPr>
            <a:xfrm rot="825122">
              <a:off x="3078285" y="2041027"/>
              <a:ext cx="3059610" cy="2648052"/>
              <a:chOff x="1403498" y="2264735"/>
              <a:chExt cx="3147237" cy="2892056"/>
            </a:xfrm>
          </p:grpSpPr>
          <p:sp>
            <p:nvSpPr>
              <p:cNvPr id="5" name="Rectangle: Rounded Corners 4">
                <a:extLst>
                  <a:ext uri="{FF2B5EF4-FFF2-40B4-BE49-F238E27FC236}">
                    <a16:creationId xmlns:a16="http://schemas.microsoft.com/office/drawing/2014/main" id="{5A7186AB-9614-CCD0-A894-3EEB6D5AA0AC}"/>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Rounded Corners 6">
                <a:extLst>
                  <a:ext uri="{FF2B5EF4-FFF2-40B4-BE49-F238E27FC236}">
                    <a16:creationId xmlns:a16="http://schemas.microsoft.com/office/drawing/2014/main" id="{C62AD722-7879-E23A-4229-563376B4689A}"/>
                  </a:ext>
                </a:extLst>
              </p:cNvPr>
              <p:cNvSpPr/>
              <p:nvPr/>
            </p:nvSpPr>
            <p:spPr>
              <a:xfrm>
                <a:off x="1418218" y="2293286"/>
                <a:ext cx="3026191" cy="2767813"/>
              </a:xfrm>
              <a:prstGeom prst="roundRect">
                <a:avLst>
                  <a:gd name="adj" fmla="val 7476"/>
                </a:avLst>
              </a:prstGeom>
              <a:blipFill dpi="0" rotWithShape="1">
                <a:blip r:embed="rId4">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20" name="Picture 119">
              <a:extLst>
                <a:ext uri="{FF2B5EF4-FFF2-40B4-BE49-F238E27FC236}">
                  <a16:creationId xmlns:a16="http://schemas.microsoft.com/office/drawing/2014/main" id="{51D52C8C-2BDE-9BD9-7A57-235DF2B18FE4}"/>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sp>
        <p:nvSpPr>
          <p:cNvPr id="3" name="TextBox 2">
            <a:extLst>
              <a:ext uri="{FF2B5EF4-FFF2-40B4-BE49-F238E27FC236}">
                <a16:creationId xmlns:a16="http://schemas.microsoft.com/office/drawing/2014/main" id="{24697B9C-7D7F-27E4-A95E-9F2AD85C7159}"/>
              </a:ext>
            </a:extLst>
          </p:cNvPr>
          <p:cNvSpPr txBox="1"/>
          <p:nvPr/>
        </p:nvSpPr>
        <p:spPr>
          <a:xfrm>
            <a:off x="3082675" y="2479311"/>
            <a:ext cx="2241347"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8. Máy tính xách tay năng lượng mặt trời</a:t>
            </a:r>
          </a:p>
        </p:txBody>
      </p:sp>
      <p:grpSp>
        <p:nvGrpSpPr>
          <p:cNvPr id="4" name="Group 3">
            <a:extLst>
              <a:ext uri="{FF2B5EF4-FFF2-40B4-BE49-F238E27FC236}">
                <a16:creationId xmlns:a16="http://schemas.microsoft.com/office/drawing/2014/main" id="{F472123F-F219-5930-268F-99B456DBF60A}"/>
              </a:ext>
            </a:extLst>
          </p:cNvPr>
          <p:cNvGrpSpPr/>
          <p:nvPr/>
        </p:nvGrpSpPr>
        <p:grpSpPr>
          <a:xfrm rot="19830530">
            <a:off x="4185246" y="3329271"/>
            <a:ext cx="3103344" cy="3089996"/>
            <a:chOff x="3034551" y="1599083"/>
            <a:chExt cx="3103344" cy="3089996"/>
          </a:xfrm>
        </p:grpSpPr>
        <p:grpSp>
          <p:nvGrpSpPr>
            <p:cNvPr id="6" name="Group 5">
              <a:extLst>
                <a:ext uri="{FF2B5EF4-FFF2-40B4-BE49-F238E27FC236}">
                  <a16:creationId xmlns:a16="http://schemas.microsoft.com/office/drawing/2014/main" id="{CDF247FB-B60D-7AEC-82F8-90E91AA9571B}"/>
                </a:ext>
              </a:extLst>
            </p:cNvPr>
            <p:cNvGrpSpPr/>
            <p:nvPr/>
          </p:nvGrpSpPr>
          <p:grpSpPr>
            <a:xfrm rot="825122">
              <a:off x="3078285" y="2041027"/>
              <a:ext cx="3059610" cy="2648052"/>
              <a:chOff x="1403498" y="2264735"/>
              <a:chExt cx="3147237" cy="2892056"/>
            </a:xfrm>
          </p:grpSpPr>
          <p:sp>
            <p:nvSpPr>
              <p:cNvPr id="11" name="Rectangle: Rounded Corners 10">
                <a:extLst>
                  <a:ext uri="{FF2B5EF4-FFF2-40B4-BE49-F238E27FC236}">
                    <a16:creationId xmlns:a16="http://schemas.microsoft.com/office/drawing/2014/main" id="{04E569A5-856D-9241-A2D7-01FD3C1E0B89}"/>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Rounded Corners 11">
                <a:extLst>
                  <a:ext uri="{FF2B5EF4-FFF2-40B4-BE49-F238E27FC236}">
                    <a16:creationId xmlns:a16="http://schemas.microsoft.com/office/drawing/2014/main" id="{862A26DC-30E6-77FF-2518-50D5F2ACFFAE}"/>
                  </a:ext>
                </a:extLst>
              </p:cNvPr>
              <p:cNvSpPr/>
              <p:nvPr/>
            </p:nvSpPr>
            <p:spPr>
              <a:xfrm>
                <a:off x="1418218" y="2293286"/>
                <a:ext cx="3026191" cy="2767813"/>
              </a:xfrm>
              <a:prstGeom prst="roundRect">
                <a:avLst>
                  <a:gd name="adj" fmla="val 7476"/>
                </a:avLst>
              </a:prstGeom>
              <a:blipFill dpi="0" rotWithShape="1">
                <a:blip r:embed="rId7">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0" name="Picture 9">
              <a:extLst>
                <a:ext uri="{FF2B5EF4-FFF2-40B4-BE49-F238E27FC236}">
                  <a16:creationId xmlns:a16="http://schemas.microsoft.com/office/drawing/2014/main" id="{2D004D5B-89BC-F9BD-C5A6-58DA9F2CB627}"/>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sp>
        <p:nvSpPr>
          <p:cNvPr id="13" name="TextBox 12">
            <a:extLst>
              <a:ext uri="{FF2B5EF4-FFF2-40B4-BE49-F238E27FC236}">
                <a16:creationId xmlns:a16="http://schemas.microsoft.com/office/drawing/2014/main" id="{F18FC718-1B9E-FB4C-F56B-0C7D5D6A7F2B}"/>
              </a:ext>
            </a:extLst>
          </p:cNvPr>
          <p:cNvSpPr txBox="1"/>
          <p:nvPr/>
        </p:nvSpPr>
        <p:spPr>
          <a:xfrm>
            <a:off x="8336377" y="761985"/>
            <a:ext cx="2578638"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9. Ứng dụng năng lượng mặt trời trong xử lý nước</a:t>
            </a:r>
          </a:p>
        </p:txBody>
      </p:sp>
      <p:grpSp>
        <p:nvGrpSpPr>
          <p:cNvPr id="15" name="Group 14">
            <a:extLst>
              <a:ext uri="{FF2B5EF4-FFF2-40B4-BE49-F238E27FC236}">
                <a16:creationId xmlns:a16="http://schemas.microsoft.com/office/drawing/2014/main" id="{F62CE79D-D14E-76EC-60E8-EB4CD6604FE4}"/>
              </a:ext>
            </a:extLst>
          </p:cNvPr>
          <p:cNvGrpSpPr/>
          <p:nvPr/>
        </p:nvGrpSpPr>
        <p:grpSpPr>
          <a:xfrm rot="21015632">
            <a:off x="5107067" y="-267558"/>
            <a:ext cx="3103344" cy="3089996"/>
            <a:chOff x="3034551" y="1599083"/>
            <a:chExt cx="3103344" cy="3089996"/>
          </a:xfrm>
        </p:grpSpPr>
        <p:grpSp>
          <p:nvGrpSpPr>
            <p:cNvPr id="16" name="Group 15">
              <a:extLst>
                <a:ext uri="{FF2B5EF4-FFF2-40B4-BE49-F238E27FC236}">
                  <a16:creationId xmlns:a16="http://schemas.microsoft.com/office/drawing/2014/main" id="{61F52DB1-33C0-5AC6-4D01-4A87FB9D7DDD}"/>
                </a:ext>
              </a:extLst>
            </p:cNvPr>
            <p:cNvGrpSpPr/>
            <p:nvPr/>
          </p:nvGrpSpPr>
          <p:grpSpPr>
            <a:xfrm rot="825122">
              <a:off x="3078285" y="2041027"/>
              <a:ext cx="3059610" cy="2648052"/>
              <a:chOff x="1403498" y="2264735"/>
              <a:chExt cx="3147237" cy="2892056"/>
            </a:xfrm>
          </p:grpSpPr>
          <p:sp>
            <p:nvSpPr>
              <p:cNvPr id="18" name="Rectangle: Rounded Corners 17">
                <a:extLst>
                  <a:ext uri="{FF2B5EF4-FFF2-40B4-BE49-F238E27FC236}">
                    <a16:creationId xmlns:a16="http://schemas.microsoft.com/office/drawing/2014/main" id="{B42B0333-5E63-21B3-A71F-DCA163C15EEA}"/>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Rectangle: Rounded Corners 18">
                <a:extLst>
                  <a:ext uri="{FF2B5EF4-FFF2-40B4-BE49-F238E27FC236}">
                    <a16:creationId xmlns:a16="http://schemas.microsoft.com/office/drawing/2014/main" id="{9F57CF80-8524-DB97-DC58-D277ABBEBC9B}"/>
                  </a:ext>
                </a:extLst>
              </p:cNvPr>
              <p:cNvSpPr/>
              <p:nvPr/>
            </p:nvSpPr>
            <p:spPr>
              <a:xfrm>
                <a:off x="1418218" y="2293286"/>
                <a:ext cx="3026191" cy="2767813"/>
              </a:xfrm>
              <a:prstGeom prst="roundRect">
                <a:avLst>
                  <a:gd name="adj" fmla="val 7476"/>
                </a:avLst>
              </a:prstGeom>
              <a:blipFill dpi="0" rotWithShape="1">
                <a:blip r:embed="rId8">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7" name="Picture 16">
              <a:extLst>
                <a:ext uri="{FF2B5EF4-FFF2-40B4-BE49-F238E27FC236}">
                  <a16:creationId xmlns:a16="http://schemas.microsoft.com/office/drawing/2014/main" id="{EAE9B595-07FC-9570-A1ED-C046FD3A7EC6}"/>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sp>
        <p:nvSpPr>
          <p:cNvPr id="20" name="TextBox 19">
            <a:extLst>
              <a:ext uri="{FF2B5EF4-FFF2-40B4-BE49-F238E27FC236}">
                <a16:creationId xmlns:a16="http://schemas.microsoft.com/office/drawing/2014/main" id="{55B0A9BF-C863-C37D-C6FD-D64AEEA8F939}"/>
              </a:ext>
            </a:extLst>
          </p:cNvPr>
          <p:cNvSpPr txBox="1"/>
          <p:nvPr/>
        </p:nvSpPr>
        <p:spPr>
          <a:xfrm>
            <a:off x="7696335" y="5483672"/>
            <a:ext cx="2666050"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10. Ứng dụng của năng lượng mặt trời trong nấu ăn</a:t>
            </a:r>
          </a:p>
        </p:txBody>
      </p:sp>
      <p:grpSp>
        <p:nvGrpSpPr>
          <p:cNvPr id="27" name="Group 26">
            <a:extLst>
              <a:ext uri="{FF2B5EF4-FFF2-40B4-BE49-F238E27FC236}">
                <a16:creationId xmlns:a16="http://schemas.microsoft.com/office/drawing/2014/main" id="{F8DB66A1-8D82-8181-9CB9-6C3EE8FD332E}"/>
              </a:ext>
            </a:extLst>
          </p:cNvPr>
          <p:cNvGrpSpPr/>
          <p:nvPr/>
        </p:nvGrpSpPr>
        <p:grpSpPr>
          <a:xfrm>
            <a:off x="8646793" y="1950724"/>
            <a:ext cx="3059610" cy="3457832"/>
            <a:chOff x="8898910" y="1969177"/>
            <a:chExt cx="3059610" cy="3457832"/>
          </a:xfrm>
        </p:grpSpPr>
        <p:grpSp>
          <p:nvGrpSpPr>
            <p:cNvPr id="22" name="Group 21">
              <a:extLst>
                <a:ext uri="{FF2B5EF4-FFF2-40B4-BE49-F238E27FC236}">
                  <a16:creationId xmlns:a16="http://schemas.microsoft.com/office/drawing/2014/main" id="{DC141026-150D-E208-8881-45DFE26315FD}"/>
                </a:ext>
              </a:extLst>
            </p:cNvPr>
            <p:cNvGrpSpPr/>
            <p:nvPr/>
          </p:nvGrpSpPr>
          <p:grpSpPr>
            <a:xfrm rot="1433055">
              <a:off x="8898910" y="2778957"/>
              <a:ext cx="3059610" cy="2648052"/>
              <a:chOff x="1403498" y="2264735"/>
              <a:chExt cx="3147237" cy="2892056"/>
            </a:xfrm>
            <a:blipFill dpi="0" rotWithShape="1">
              <a:blip r:embed="rId9">
                <a:extLst>
                  <a:ext uri="{28A0092B-C50C-407E-A947-70E740481C1C}">
                    <a14:useLocalDpi xmlns:a14="http://schemas.microsoft.com/office/drawing/2010/main" val="0"/>
                  </a:ext>
                </a:extLst>
              </a:blip>
              <a:srcRect/>
              <a:stretch>
                <a:fillRect/>
              </a:stretch>
            </a:blipFill>
          </p:grpSpPr>
          <p:sp>
            <p:nvSpPr>
              <p:cNvPr id="24" name="Rectangle: Rounded Corners 23">
                <a:extLst>
                  <a:ext uri="{FF2B5EF4-FFF2-40B4-BE49-F238E27FC236}">
                    <a16:creationId xmlns:a16="http://schemas.microsoft.com/office/drawing/2014/main" id="{3B07D71D-508F-412F-FAD3-6A5EB99CB69A}"/>
                  </a:ext>
                </a:extLst>
              </p:cNvPr>
              <p:cNvSpPr/>
              <p:nvPr/>
            </p:nvSpPr>
            <p:spPr>
              <a:xfrm>
                <a:off x="1403498" y="2264735"/>
                <a:ext cx="3147237" cy="2892056"/>
              </a:xfrm>
              <a:prstGeom prst="roundRect">
                <a:avLst>
                  <a:gd name="adj" fmla="val 7476"/>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Rounded Corners 24">
                <a:extLst>
                  <a:ext uri="{FF2B5EF4-FFF2-40B4-BE49-F238E27FC236}">
                    <a16:creationId xmlns:a16="http://schemas.microsoft.com/office/drawing/2014/main" id="{8EB4D908-7F18-2468-5597-8ADABE630159}"/>
                  </a:ext>
                </a:extLst>
              </p:cNvPr>
              <p:cNvSpPr/>
              <p:nvPr/>
            </p:nvSpPr>
            <p:spPr>
              <a:xfrm>
                <a:off x="1418218" y="2293286"/>
                <a:ext cx="3026191" cy="2767813"/>
              </a:xfrm>
              <a:prstGeom prst="roundRect">
                <a:avLst>
                  <a:gd name="adj" fmla="val 7476"/>
                </a:avLst>
              </a:prstGeom>
              <a:gr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26" name="Picture 25">
              <a:extLst>
                <a:ext uri="{FF2B5EF4-FFF2-40B4-BE49-F238E27FC236}">
                  <a16:creationId xmlns:a16="http://schemas.microsoft.com/office/drawing/2014/main" id="{7819A61B-0CBA-A08B-3343-1866714EB597}"/>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rot="19830530">
              <a:off x="9154990" y="1969177"/>
              <a:ext cx="892191" cy="824143"/>
            </a:xfrm>
            <a:prstGeom prst="rect">
              <a:avLst/>
            </a:prstGeom>
          </p:spPr>
        </p:pic>
      </p:grpSp>
      <p:pic>
        <p:nvPicPr>
          <p:cNvPr id="28" name="Picture 27">
            <a:extLst>
              <a:ext uri="{FF2B5EF4-FFF2-40B4-BE49-F238E27FC236}">
                <a16:creationId xmlns:a16="http://schemas.microsoft.com/office/drawing/2014/main" id="{A4892BF1-1D34-4004-F44A-3B8C295AE1EC}"/>
              </a:ext>
            </a:extLst>
          </p:cNvPr>
          <p:cNvPicPr>
            <a:picLocks noChangeAspect="1"/>
          </p:cNvPicPr>
          <p:nvPr/>
        </p:nvPicPr>
        <p:blipFill>
          <a:blip r:embed="rId10"/>
          <a:stretch>
            <a:fillRect/>
          </a:stretch>
        </p:blipFill>
        <p:spPr>
          <a:xfrm>
            <a:off x="11350606" y="5903679"/>
            <a:ext cx="986622" cy="1180713"/>
          </a:xfrm>
          <a:prstGeom prst="rect">
            <a:avLst/>
          </a:prstGeom>
        </p:spPr>
      </p:pic>
    </p:spTree>
    <p:extLst>
      <p:ext uri="{BB962C8B-B14F-4D97-AF65-F5344CB8AC3E}">
        <p14:creationId xmlns:p14="http://schemas.microsoft.com/office/powerpoint/2010/main" val="208751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1" presetClass="entr" presetSubtype="1" fill="hold" nodeType="withEffect">
                                  <p:stCondLst>
                                    <p:cond delay="0"/>
                                  </p:stCondLst>
                                  <p:childTnLst>
                                    <p:set>
                                      <p:cBhvr>
                                        <p:cTn id="13" dur="1" fill="hold">
                                          <p:stCondLst>
                                            <p:cond delay="0"/>
                                          </p:stCondLst>
                                        </p:cTn>
                                        <p:tgtEl>
                                          <p:spTgt spid="125"/>
                                        </p:tgtEl>
                                        <p:attrNameLst>
                                          <p:attrName>style.visibility</p:attrName>
                                        </p:attrNameLst>
                                      </p:cBhvr>
                                      <p:to>
                                        <p:strVal val="visible"/>
                                      </p:to>
                                    </p:set>
                                    <p:animEffect transition="in" filter="wheel(1)">
                                      <p:cBhvr>
                                        <p:cTn id="14" dur="2000"/>
                                        <p:tgtEl>
                                          <p:spTgt spid="1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heel(1)">
                                      <p:cBhvr>
                                        <p:cTn id="30" dur="20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heel(1)">
                                      <p:cBhvr>
                                        <p:cTn id="38" dur="20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3" grpId="0"/>
      <p:bldP spid="13"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45A88834-3611-3E8E-3D62-06B013068A79}"/>
              </a:ext>
            </a:extLst>
          </p:cNvPr>
          <p:cNvGrpSpPr/>
          <p:nvPr/>
        </p:nvGrpSpPr>
        <p:grpSpPr>
          <a:xfrm>
            <a:off x="7110998" y="2534478"/>
            <a:ext cx="4368697" cy="3120059"/>
            <a:chOff x="5564922" y="3150617"/>
            <a:chExt cx="5679304" cy="3557315"/>
          </a:xfrm>
        </p:grpSpPr>
        <p:grpSp>
          <p:nvGrpSpPr>
            <p:cNvPr id="97" name="Group 96">
              <a:extLst>
                <a:ext uri="{FF2B5EF4-FFF2-40B4-BE49-F238E27FC236}">
                  <a16:creationId xmlns:a16="http://schemas.microsoft.com/office/drawing/2014/main" id="{D767C564-FCA9-953B-5BA0-83CAC4DF8C0F}"/>
                </a:ext>
              </a:extLst>
            </p:cNvPr>
            <p:cNvGrpSpPr/>
            <p:nvPr/>
          </p:nvGrpSpPr>
          <p:grpSpPr>
            <a:xfrm>
              <a:off x="5564922" y="3150617"/>
              <a:ext cx="5679304" cy="3557315"/>
              <a:chOff x="5542982" y="1897089"/>
              <a:chExt cx="6878193" cy="4448249"/>
            </a:xfrm>
          </p:grpSpPr>
          <p:sp>
            <p:nvSpPr>
              <p:cNvPr id="100" name="Freeform: Shape 99">
                <a:extLst>
                  <a:ext uri="{FF2B5EF4-FFF2-40B4-BE49-F238E27FC236}">
                    <a16:creationId xmlns:a16="http://schemas.microsoft.com/office/drawing/2014/main" id="{726815D8-61C7-EE18-5BE0-5BED1CD5D41B}"/>
                  </a:ext>
                </a:extLst>
              </p:cNvPr>
              <p:cNvSpPr/>
              <p:nvPr/>
            </p:nvSpPr>
            <p:spPr>
              <a:xfrm>
                <a:off x="5542982" y="1897089"/>
                <a:ext cx="6878193" cy="4448249"/>
              </a:xfrm>
              <a:custGeom>
                <a:avLst/>
                <a:gdLst>
                  <a:gd name="connsiteX0" fmla="*/ 4036167 w 6878193"/>
                  <a:gd name="connsiteY0" fmla="*/ 4090012 h 4448249"/>
                  <a:gd name="connsiteX1" fmla="*/ 4037710 w 6878193"/>
                  <a:gd name="connsiteY1" fmla="*/ 4105318 h 4448249"/>
                  <a:gd name="connsiteX2" fmla="*/ 4039253 w 6878193"/>
                  <a:gd name="connsiteY2" fmla="*/ 4090012 h 4448249"/>
                  <a:gd name="connsiteX3" fmla="*/ 1646928 w 6878193"/>
                  <a:gd name="connsiteY3" fmla="*/ 4090012 h 4448249"/>
                  <a:gd name="connsiteX4" fmla="*/ 1647602 w 6878193"/>
                  <a:gd name="connsiteY4" fmla="*/ 4096701 h 4448249"/>
                  <a:gd name="connsiteX5" fmla="*/ 1648276 w 6878193"/>
                  <a:gd name="connsiteY5" fmla="*/ 4090012 h 4448249"/>
                  <a:gd name="connsiteX6" fmla="*/ 6394599 w 6878193"/>
                  <a:gd name="connsiteY6" fmla="*/ 3354610 h 4448249"/>
                  <a:gd name="connsiteX7" fmla="*/ 6394599 w 6878193"/>
                  <a:gd name="connsiteY7" fmla="*/ 3406630 h 4448249"/>
                  <a:gd name="connsiteX8" fmla="*/ 6397451 w 6878193"/>
                  <a:gd name="connsiteY8" fmla="*/ 3404277 h 4448249"/>
                  <a:gd name="connsiteX9" fmla="*/ 6443678 w 6878193"/>
                  <a:gd name="connsiteY9" fmla="*/ 3382055 h 4448249"/>
                  <a:gd name="connsiteX10" fmla="*/ 6397451 w 6878193"/>
                  <a:gd name="connsiteY10" fmla="*/ 3356963 h 4448249"/>
                  <a:gd name="connsiteX11" fmla="*/ 6394599 w 6878193"/>
                  <a:gd name="connsiteY11" fmla="*/ 2812983 h 4448249"/>
                  <a:gd name="connsiteX12" fmla="*/ 6394599 w 6878193"/>
                  <a:gd name="connsiteY12" fmla="*/ 2847948 h 4448249"/>
                  <a:gd name="connsiteX13" fmla="*/ 6397451 w 6878193"/>
                  <a:gd name="connsiteY13" fmla="*/ 2845595 h 4448249"/>
                  <a:gd name="connsiteX14" fmla="*/ 6430126 w 6878193"/>
                  <a:gd name="connsiteY14" fmla="*/ 2829888 h 4448249"/>
                  <a:gd name="connsiteX15" fmla="*/ 6419890 w 6878193"/>
                  <a:gd name="connsiteY15" fmla="*/ 2826710 h 4448249"/>
                  <a:gd name="connsiteX16" fmla="*/ 6394599 w 6878193"/>
                  <a:gd name="connsiteY16" fmla="*/ 2256311 h 4448249"/>
                  <a:gd name="connsiteX17" fmla="*/ 6394599 w 6878193"/>
                  <a:gd name="connsiteY17" fmla="*/ 2272212 h 4448249"/>
                  <a:gd name="connsiteX18" fmla="*/ 6413236 w 6878193"/>
                  <a:gd name="connsiteY18" fmla="*/ 2262096 h 4448249"/>
                  <a:gd name="connsiteX19" fmla="*/ 443911 w 6878193"/>
                  <a:gd name="connsiteY19" fmla="*/ 1858567 h 4448249"/>
                  <a:gd name="connsiteX20" fmla="*/ 440738 w 6878193"/>
                  <a:gd name="connsiteY20" fmla="*/ 1859552 h 4448249"/>
                  <a:gd name="connsiteX21" fmla="*/ 429260 w 6878193"/>
                  <a:gd name="connsiteY21" fmla="*/ 1860709 h 4448249"/>
                  <a:gd name="connsiteX22" fmla="*/ 443911 w 6878193"/>
                  <a:gd name="connsiteY22" fmla="*/ 1862186 h 4448249"/>
                  <a:gd name="connsiteX23" fmla="*/ 6394599 w 6878193"/>
                  <a:gd name="connsiteY23" fmla="*/ 1649856 h 4448249"/>
                  <a:gd name="connsiteX24" fmla="*/ 6394599 w 6878193"/>
                  <a:gd name="connsiteY24" fmla="*/ 1680932 h 4448249"/>
                  <a:gd name="connsiteX25" fmla="*/ 6440957 w 6878193"/>
                  <a:gd name="connsiteY25" fmla="*/ 1666542 h 4448249"/>
                  <a:gd name="connsiteX26" fmla="*/ 6444994 w 6878193"/>
                  <a:gd name="connsiteY26" fmla="*/ 1666135 h 4448249"/>
                  <a:gd name="connsiteX27" fmla="*/ 6397333 w 6878193"/>
                  <a:gd name="connsiteY27" fmla="*/ 1651340 h 4448249"/>
                  <a:gd name="connsiteX28" fmla="*/ 5646664 w 6878193"/>
                  <a:gd name="connsiteY28" fmla="*/ 0 h 4448249"/>
                  <a:gd name="connsiteX29" fmla="*/ 5930777 w 6878193"/>
                  <a:gd name="connsiteY29" fmla="*/ 188322 h 4448249"/>
                  <a:gd name="connsiteX30" fmla="*/ 5940812 w 6878193"/>
                  <a:gd name="connsiteY30" fmla="*/ 220649 h 4448249"/>
                  <a:gd name="connsiteX31" fmla="*/ 5947454 w 6878193"/>
                  <a:gd name="connsiteY31" fmla="*/ 199250 h 4448249"/>
                  <a:gd name="connsiteX32" fmla="*/ 6231567 w 6878193"/>
                  <a:gd name="connsiteY32" fmla="*/ 10928 h 4448249"/>
                  <a:gd name="connsiteX33" fmla="*/ 6539911 w 6878193"/>
                  <a:gd name="connsiteY33" fmla="*/ 319272 h 4448249"/>
                  <a:gd name="connsiteX34" fmla="*/ 6487251 w 6878193"/>
                  <a:gd name="connsiteY34" fmla="*/ 491670 h 4448249"/>
                  <a:gd name="connsiteX35" fmla="*/ 6481175 w 6878193"/>
                  <a:gd name="connsiteY35" fmla="*/ 499035 h 4448249"/>
                  <a:gd name="connsiteX36" fmla="*/ 6534928 w 6878193"/>
                  <a:gd name="connsiteY36" fmla="*/ 504454 h 4448249"/>
                  <a:gd name="connsiteX37" fmla="*/ 6781130 w 6878193"/>
                  <a:gd name="connsiteY37" fmla="*/ 806533 h 4448249"/>
                  <a:gd name="connsiteX38" fmla="*/ 6645184 w 6878193"/>
                  <a:gd name="connsiteY38" fmla="*/ 1062217 h 4448249"/>
                  <a:gd name="connsiteX39" fmla="*/ 6617851 w 6878193"/>
                  <a:gd name="connsiteY39" fmla="*/ 1077053 h 4448249"/>
                  <a:gd name="connsiteX40" fmla="*/ 6637377 w 6878193"/>
                  <a:gd name="connsiteY40" fmla="*/ 1083114 h 4448249"/>
                  <a:gd name="connsiteX41" fmla="*/ 6825699 w 6878193"/>
                  <a:gd name="connsiteY41" fmla="*/ 1367227 h 4448249"/>
                  <a:gd name="connsiteX42" fmla="*/ 6579497 w 6878193"/>
                  <a:gd name="connsiteY42" fmla="*/ 1669307 h 4448249"/>
                  <a:gd name="connsiteX43" fmla="*/ 6575460 w 6878193"/>
                  <a:gd name="connsiteY43" fmla="*/ 1669714 h 4448249"/>
                  <a:gd name="connsiteX44" fmla="*/ 6623121 w 6878193"/>
                  <a:gd name="connsiteY44" fmla="*/ 1684508 h 4448249"/>
                  <a:gd name="connsiteX45" fmla="*/ 6811443 w 6878193"/>
                  <a:gd name="connsiteY45" fmla="*/ 1968621 h 4448249"/>
                  <a:gd name="connsiteX46" fmla="*/ 6675497 w 6878193"/>
                  <a:gd name="connsiteY46" fmla="*/ 2224305 h 4448249"/>
                  <a:gd name="connsiteX47" fmla="*/ 6629774 w 6878193"/>
                  <a:gd name="connsiteY47" fmla="*/ 2249123 h 4448249"/>
                  <a:gd name="connsiteX48" fmla="*/ 6659933 w 6878193"/>
                  <a:gd name="connsiteY48" fmla="*/ 2258484 h 4448249"/>
                  <a:gd name="connsiteX49" fmla="*/ 6848255 w 6878193"/>
                  <a:gd name="connsiteY49" fmla="*/ 2542597 h 4448249"/>
                  <a:gd name="connsiteX50" fmla="*/ 6712309 w 6878193"/>
                  <a:gd name="connsiteY50" fmla="*/ 2798281 h 4448249"/>
                  <a:gd name="connsiteX51" fmla="*/ 6682011 w 6878193"/>
                  <a:gd name="connsiteY51" fmla="*/ 2814727 h 4448249"/>
                  <a:gd name="connsiteX52" fmla="*/ 6689870 w 6878193"/>
                  <a:gd name="connsiteY52" fmla="*/ 2817166 h 4448249"/>
                  <a:gd name="connsiteX53" fmla="*/ 6878193 w 6878193"/>
                  <a:gd name="connsiteY53" fmla="*/ 3101279 h 4448249"/>
                  <a:gd name="connsiteX54" fmla="*/ 6742247 w 6878193"/>
                  <a:gd name="connsiteY54" fmla="*/ 3356963 h 4448249"/>
                  <a:gd name="connsiteX55" fmla="*/ 6698662 w 6878193"/>
                  <a:gd name="connsiteY55" fmla="*/ 3380620 h 4448249"/>
                  <a:gd name="connsiteX56" fmla="*/ 6742247 w 6878193"/>
                  <a:gd name="connsiteY56" fmla="*/ 3404277 h 4448249"/>
                  <a:gd name="connsiteX57" fmla="*/ 6878193 w 6878193"/>
                  <a:gd name="connsiteY57" fmla="*/ 3659961 h 4448249"/>
                  <a:gd name="connsiteX58" fmla="*/ 6742247 w 6878193"/>
                  <a:gd name="connsiteY58" fmla="*/ 3915645 h 4448249"/>
                  <a:gd name="connsiteX59" fmla="*/ 6733299 w 6878193"/>
                  <a:gd name="connsiteY59" fmla="*/ 3920502 h 4448249"/>
                  <a:gd name="connsiteX60" fmla="*/ 6745553 w 6878193"/>
                  <a:gd name="connsiteY60" fmla="*/ 3935353 h 4448249"/>
                  <a:gd name="connsiteX61" fmla="*/ 6798213 w 6878193"/>
                  <a:gd name="connsiteY61" fmla="*/ 4107751 h 4448249"/>
                  <a:gd name="connsiteX62" fmla="*/ 6489869 w 6878193"/>
                  <a:gd name="connsiteY62" fmla="*/ 4416095 h 4448249"/>
                  <a:gd name="connsiteX63" fmla="*/ 6317471 w 6878193"/>
                  <a:gd name="connsiteY63" fmla="*/ 4363435 h 4448249"/>
                  <a:gd name="connsiteX64" fmla="*/ 6293217 w 6878193"/>
                  <a:gd name="connsiteY64" fmla="*/ 4343424 h 4448249"/>
                  <a:gd name="connsiteX65" fmla="*/ 6288516 w 6878193"/>
                  <a:gd name="connsiteY65" fmla="*/ 4349122 h 4448249"/>
                  <a:gd name="connsiteX66" fmla="*/ 6070484 w 6878193"/>
                  <a:gd name="connsiteY66" fmla="*/ 4439433 h 4448249"/>
                  <a:gd name="connsiteX67" fmla="*/ 5814800 w 6878193"/>
                  <a:gd name="connsiteY67" fmla="*/ 4303487 h 4448249"/>
                  <a:gd name="connsiteX68" fmla="*/ 5797697 w 6878193"/>
                  <a:gd name="connsiteY68" fmla="*/ 4271976 h 4448249"/>
                  <a:gd name="connsiteX69" fmla="*/ 5776027 w 6878193"/>
                  <a:gd name="connsiteY69" fmla="*/ 4311900 h 4448249"/>
                  <a:gd name="connsiteX70" fmla="*/ 5520343 w 6878193"/>
                  <a:gd name="connsiteY70" fmla="*/ 4447846 h 4448249"/>
                  <a:gd name="connsiteX71" fmla="*/ 5236230 w 6878193"/>
                  <a:gd name="connsiteY71" fmla="*/ 4259524 h 4448249"/>
                  <a:gd name="connsiteX72" fmla="*/ 5228023 w 6878193"/>
                  <a:gd name="connsiteY72" fmla="*/ 4233084 h 4448249"/>
                  <a:gd name="connsiteX73" fmla="*/ 5222427 w 6878193"/>
                  <a:gd name="connsiteY73" fmla="*/ 4251111 h 4448249"/>
                  <a:gd name="connsiteX74" fmla="*/ 4938314 w 6878193"/>
                  <a:gd name="connsiteY74" fmla="*/ 4439433 h 4448249"/>
                  <a:gd name="connsiteX75" fmla="*/ 4654201 w 6878193"/>
                  <a:gd name="connsiteY75" fmla="*/ 4251111 h 4448249"/>
                  <a:gd name="connsiteX76" fmla="*/ 4641767 w 6878193"/>
                  <a:gd name="connsiteY76" fmla="*/ 4211054 h 4448249"/>
                  <a:gd name="connsiteX77" fmla="*/ 4626721 w 6878193"/>
                  <a:gd name="connsiteY77" fmla="*/ 4259524 h 4448249"/>
                  <a:gd name="connsiteX78" fmla="*/ 4342608 w 6878193"/>
                  <a:gd name="connsiteY78" fmla="*/ 4447846 h 4448249"/>
                  <a:gd name="connsiteX79" fmla="*/ 4040528 w 6878193"/>
                  <a:gd name="connsiteY79" fmla="*/ 4201644 h 4448249"/>
                  <a:gd name="connsiteX80" fmla="*/ 4036903 w 6878193"/>
                  <a:gd name="connsiteY80" fmla="*/ 4165678 h 4448249"/>
                  <a:gd name="connsiteX81" fmla="*/ 4034085 w 6878193"/>
                  <a:gd name="connsiteY81" fmla="*/ 4193634 h 4448249"/>
                  <a:gd name="connsiteX82" fmla="*/ 3732005 w 6878193"/>
                  <a:gd name="connsiteY82" fmla="*/ 4439836 h 4448249"/>
                  <a:gd name="connsiteX83" fmla="*/ 3447892 w 6878193"/>
                  <a:gd name="connsiteY83" fmla="*/ 4251514 h 4448249"/>
                  <a:gd name="connsiteX84" fmla="*/ 3435458 w 6878193"/>
                  <a:gd name="connsiteY84" fmla="*/ 4211457 h 4448249"/>
                  <a:gd name="connsiteX85" fmla="*/ 3420412 w 6878193"/>
                  <a:gd name="connsiteY85" fmla="*/ 4259927 h 4448249"/>
                  <a:gd name="connsiteX86" fmla="*/ 3136299 w 6878193"/>
                  <a:gd name="connsiteY86" fmla="*/ 4448249 h 4448249"/>
                  <a:gd name="connsiteX87" fmla="*/ 2852186 w 6878193"/>
                  <a:gd name="connsiteY87" fmla="*/ 4259927 h 4448249"/>
                  <a:gd name="connsiteX88" fmla="*/ 2839568 w 6878193"/>
                  <a:gd name="connsiteY88" fmla="*/ 4219277 h 4448249"/>
                  <a:gd name="connsiteX89" fmla="*/ 2832298 w 6878193"/>
                  <a:gd name="connsiteY89" fmla="*/ 4242698 h 4448249"/>
                  <a:gd name="connsiteX90" fmla="*/ 2548185 w 6878193"/>
                  <a:gd name="connsiteY90" fmla="*/ 4431020 h 4448249"/>
                  <a:gd name="connsiteX91" fmla="*/ 2264073 w 6878193"/>
                  <a:gd name="connsiteY91" fmla="*/ 4242698 h 4448249"/>
                  <a:gd name="connsiteX92" fmla="*/ 2251638 w 6878193"/>
                  <a:gd name="connsiteY92" fmla="*/ 4202641 h 4448249"/>
                  <a:gd name="connsiteX93" fmla="*/ 2236592 w 6878193"/>
                  <a:gd name="connsiteY93" fmla="*/ 4251111 h 4448249"/>
                  <a:gd name="connsiteX94" fmla="*/ 1952479 w 6878193"/>
                  <a:gd name="connsiteY94" fmla="*/ 4439433 h 4448249"/>
                  <a:gd name="connsiteX95" fmla="*/ 1650400 w 6878193"/>
                  <a:gd name="connsiteY95" fmla="*/ 4193231 h 4448249"/>
                  <a:gd name="connsiteX96" fmla="*/ 1646754 w 6878193"/>
                  <a:gd name="connsiteY96" fmla="*/ 4157063 h 4448249"/>
                  <a:gd name="connsiteX97" fmla="*/ 1643956 w 6878193"/>
                  <a:gd name="connsiteY97" fmla="*/ 4184818 h 4448249"/>
                  <a:gd name="connsiteX98" fmla="*/ 1341876 w 6878193"/>
                  <a:gd name="connsiteY98" fmla="*/ 4431020 h 4448249"/>
                  <a:gd name="connsiteX99" fmla="*/ 1057764 w 6878193"/>
                  <a:gd name="connsiteY99" fmla="*/ 4242698 h 4448249"/>
                  <a:gd name="connsiteX100" fmla="*/ 1045329 w 6878193"/>
                  <a:gd name="connsiteY100" fmla="*/ 4202641 h 4448249"/>
                  <a:gd name="connsiteX101" fmla="*/ 1030283 w 6878193"/>
                  <a:gd name="connsiteY101" fmla="*/ 4251111 h 4448249"/>
                  <a:gd name="connsiteX102" fmla="*/ 746170 w 6878193"/>
                  <a:gd name="connsiteY102" fmla="*/ 4439433 h 4448249"/>
                  <a:gd name="connsiteX103" fmla="*/ 444091 w 6878193"/>
                  <a:gd name="connsiteY103" fmla="*/ 4193231 h 4448249"/>
                  <a:gd name="connsiteX104" fmla="*/ 442020 w 6878193"/>
                  <a:gd name="connsiteY104" fmla="*/ 4172699 h 4448249"/>
                  <a:gd name="connsiteX105" fmla="*/ 428365 w 6878193"/>
                  <a:gd name="connsiteY105" fmla="*/ 4180111 h 4448249"/>
                  <a:gd name="connsiteX106" fmla="*/ 308344 w 6878193"/>
                  <a:gd name="connsiteY106" fmla="*/ 4204342 h 4448249"/>
                  <a:gd name="connsiteX107" fmla="*/ 0 w 6878193"/>
                  <a:gd name="connsiteY107" fmla="*/ 3895998 h 4448249"/>
                  <a:gd name="connsiteX108" fmla="*/ 246202 w 6878193"/>
                  <a:gd name="connsiteY108" fmla="*/ 3593919 h 4448249"/>
                  <a:gd name="connsiteX109" fmla="*/ 262632 w 6878193"/>
                  <a:gd name="connsiteY109" fmla="*/ 3592262 h 4448249"/>
                  <a:gd name="connsiteX110" fmla="*/ 222837 w 6878193"/>
                  <a:gd name="connsiteY110" fmla="*/ 3559428 h 4448249"/>
                  <a:gd name="connsiteX111" fmla="*/ 132525 w 6878193"/>
                  <a:gd name="connsiteY111" fmla="*/ 3341396 h 4448249"/>
                  <a:gd name="connsiteX112" fmla="*/ 320847 w 6878193"/>
                  <a:gd name="connsiteY112" fmla="*/ 3057283 h 4448249"/>
                  <a:gd name="connsiteX113" fmla="*/ 342386 w 6878193"/>
                  <a:gd name="connsiteY113" fmla="*/ 3050597 h 4448249"/>
                  <a:gd name="connsiteX114" fmla="*/ 295577 w 6878193"/>
                  <a:gd name="connsiteY114" fmla="*/ 3027353 h 4448249"/>
                  <a:gd name="connsiteX115" fmla="*/ 147121 w 6878193"/>
                  <a:gd name="connsiteY115" fmla="*/ 2763649 h 4448249"/>
                  <a:gd name="connsiteX116" fmla="*/ 335443 w 6878193"/>
                  <a:gd name="connsiteY116" fmla="*/ 2479536 h 4448249"/>
                  <a:gd name="connsiteX117" fmla="*/ 363645 w 6878193"/>
                  <a:gd name="connsiteY117" fmla="*/ 2470782 h 4448249"/>
                  <a:gd name="connsiteX118" fmla="*/ 351975 w 6878193"/>
                  <a:gd name="connsiteY118" fmla="*/ 2469606 h 4448249"/>
                  <a:gd name="connsiteX119" fmla="*/ 105773 w 6878193"/>
                  <a:gd name="connsiteY119" fmla="*/ 2167526 h 4448249"/>
                  <a:gd name="connsiteX120" fmla="*/ 351975 w 6878193"/>
                  <a:gd name="connsiteY120" fmla="*/ 1865447 h 4448249"/>
                  <a:gd name="connsiteX121" fmla="*/ 363452 w 6878193"/>
                  <a:gd name="connsiteY121" fmla="*/ 1864290 h 4448249"/>
                  <a:gd name="connsiteX122" fmla="*/ 316454 w 6878193"/>
                  <a:gd name="connsiteY122" fmla="*/ 1859552 h 4448249"/>
                  <a:gd name="connsiteX123" fmla="*/ 70252 w 6878193"/>
                  <a:gd name="connsiteY123" fmla="*/ 1557472 h 4448249"/>
                  <a:gd name="connsiteX124" fmla="*/ 258574 w 6878193"/>
                  <a:gd name="connsiteY124" fmla="*/ 1273359 h 4448249"/>
                  <a:gd name="connsiteX125" fmla="*/ 285375 w 6878193"/>
                  <a:gd name="connsiteY125" fmla="*/ 1265040 h 4448249"/>
                  <a:gd name="connsiteX126" fmla="*/ 243677 w 6878193"/>
                  <a:gd name="connsiteY126" fmla="*/ 1252096 h 4448249"/>
                  <a:gd name="connsiteX127" fmla="*/ 55355 w 6878193"/>
                  <a:gd name="connsiteY127" fmla="*/ 967983 h 4448249"/>
                  <a:gd name="connsiteX128" fmla="*/ 363699 w 6878193"/>
                  <a:gd name="connsiteY128" fmla="*/ 659639 h 4448249"/>
                  <a:gd name="connsiteX129" fmla="*/ 425841 w 6878193"/>
                  <a:gd name="connsiteY129" fmla="*/ 665904 h 4448249"/>
                  <a:gd name="connsiteX130" fmla="*/ 443911 w 6878193"/>
                  <a:gd name="connsiteY130" fmla="*/ 671513 h 4448249"/>
                  <a:gd name="connsiteX131" fmla="*/ 443911 w 6878193"/>
                  <a:gd name="connsiteY131" fmla="*/ 657393 h 4448249"/>
                  <a:gd name="connsiteX132" fmla="*/ 405757 w 6878193"/>
                  <a:gd name="connsiteY132" fmla="*/ 661239 h 4448249"/>
                  <a:gd name="connsiteX133" fmla="*/ 97413 w 6878193"/>
                  <a:gd name="connsiteY133" fmla="*/ 352895 h 4448249"/>
                  <a:gd name="connsiteX134" fmla="*/ 405757 w 6878193"/>
                  <a:gd name="connsiteY134" fmla="*/ 44551 h 4448249"/>
                  <a:gd name="connsiteX135" fmla="*/ 661441 w 6878193"/>
                  <a:gd name="connsiteY135" fmla="*/ 180497 h 4448249"/>
                  <a:gd name="connsiteX136" fmla="*/ 680370 w 6878193"/>
                  <a:gd name="connsiteY136" fmla="*/ 215371 h 4448249"/>
                  <a:gd name="connsiteX137" fmla="*/ 699300 w 6878193"/>
                  <a:gd name="connsiteY137" fmla="*/ 180497 h 4448249"/>
                  <a:gd name="connsiteX138" fmla="*/ 954983 w 6878193"/>
                  <a:gd name="connsiteY138" fmla="*/ 44551 h 4448249"/>
                  <a:gd name="connsiteX139" fmla="*/ 1239096 w 6878193"/>
                  <a:gd name="connsiteY139" fmla="*/ 232873 h 4448249"/>
                  <a:gd name="connsiteX140" fmla="*/ 1239337 w 6878193"/>
                  <a:gd name="connsiteY140" fmla="*/ 233651 h 4448249"/>
                  <a:gd name="connsiteX141" fmla="*/ 1261639 w 6878193"/>
                  <a:gd name="connsiteY141" fmla="*/ 192564 h 4448249"/>
                  <a:gd name="connsiteX142" fmla="*/ 1517322 w 6878193"/>
                  <a:gd name="connsiteY142" fmla="*/ 56618 h 4448249"/>
                  <a:gd name="connsiteX143" fmla="*/ 1773006 w 6878193"/>
                  <a:gd name="connsiteY143" fmla="*/ 192564 h 4448249"/>
                  <a:gd name="connsiteX144" fmla="*/ 1801101 w 6878193"/>
                  <a:gd name="connsiteY144" fmla="*/ 244324 h 4448249"/>
                  <a:gd name="connsiteX145" fmla="*/ 1804655 w 6878193"/>
                  <a:gd name="connsiteY145" fmla="*/ 232873 h 4448249"/>
                  <a:gd name="connsiteX146" fmla="*/ 2088768 w 6878193"/>
                  <a:gd name="connsiteY146" fmla="*/ 44551 h 4448249"/>
                  <a:gd name="connsiteX147" fmla="*/ 2372881 w 6878193"/>
                  <a:gd name="connsiteY147" fmla="*/ 232873 h 4448249"/>
                  <a:gd name="connsiteX148" fmla="*/ 2380496 w 6878193"/>
                  <a:gd name="connsiteY148" fmla="*/ 257406 h 4448249"/>
                  <a:gd name="connsiteX149" fmla="*/ 2391857 w 6878193"/>
                  <a:gd name="connsiteY149" fmla="*/ 220806 h 4448249"/>
                  <a:gd name="connsiteX150" fmla="*/ 2675970 w 6878193"/>
                  <a:gd name="connsiteY150" fmla="*/ 32484 h 4448249"/>
                  <a:gd name="connsiteX151" fmla="*/ 2960083 w 6878193"/>
                  <a:gd name="connsiteY151" fmla="*/ 220806 h 4448249"/>
                  <a:gd name="connsiteX152" fmla="*/ 2970645 w 6878193"/>
                  <a:gd name="connsiteY152" fmla="*/ 254831 h 4448249"/>
                  <a:gd name="connsiteX153" fmla="*/ 2977957 w 6878193"/>
                  <a:gd name="connsiteY153" fmla="*/ 231273 h 4448249"/>
                  <a:gd name="connsiteX154" fmla="*/ 3262070 w 6878193"/>
                  <a:gd name="connsiteY154" fmla="*/ 42951 h 4448249"/>
                  <a:gd name="connsiteX155" fmla="*/ 3546183 w 6878193"/>
                  <a:gd name="connsiteY155" fmla="*/ 231273 h 4448249"/>
                  <a:gd name="connsiteX156" fmla="*/ 3553495 w 6878193"/>
                  <a:gd name="connsiteY156" fmla="*/ 254831 h 4448249"/>
                  <a:gd name="connsiteX157" fmla="*/ 3564057 w 6878193"/>
                  <a:gd name="connsiteY157" fmla="*/ 220806 h 4448249"/>
                  <a:gd name="connsiteX158" fmla="*/ 3848170 w 6878193"/>
                  <a:gd name="connsiteY158" fmla="*/ 32484 h 4448249"/>
                  <a:gd name="connsiteX159" fmla="*/ 4132283 w 6878193"/>
                  <a:gd name="connsiteY159" fmla="*/ 220806 h 4448249"/>
                  <a:gd name="connsiteX160" fmla="*/ 4137484 w 6878193"/>
                  <a:gd name="connsiteY160" fmla="*/ 237562 h 4448249"/>
                  <a:gd name="connsiteX161" fmla="*/ 4150157 w 6878193"/>
                  <a:gd name="connsiteY161" fmla="*/ 196735 h 4448249"/>
                  <a:gd name="connsiteX162" fmla="*/ 4434270 w 6878193"/>
                  <a:gd name="connsiteY162" fmla="*/ 8413 h 4448249"/>
                  <a:gd name="connsiteX163" fmla="*/ 4742614 w 6878193"/>
                  <a:gd name="connsiteY163" fmla="*/ 316757 h 4448249"/>
                  <a:gd name="connsiteX164" fmla="*/ 4736390 w 6878193"/>
                  <a:gd name="connsiteY164" fmla="*/ 378494 h 4448249"/>
                  <a:gd name="connsiteX165" fmla="*/ 4748838 w 6878193"/>
                  <a:gd name="connsiteY165" fmla="*/ 378494 h 4448249"/>
                  <a:gd name="connsiteX166" fmla="*/ 4742614 w 6878193"/>
                  <a:gd name="connsiteY166" fmla="*/ 316757 h 4448249"/>
                  <a:gd name="connsiteX167" fmla="*/ 5050958 w 6878193"/>
                  <a:gd name="connsiteY167" fmla="*/ 8413 h 4448249"/>
                  <a:gd name="connsiteX168" fmla="*/ 5335071 w 6878193"/>
                  <a:gd name="connsiteY168" fmla="*/ 196735 h 4448249"/>
                  <a:gd name="connsiteX169" fmla="*/ 5347505 w 6878193"/>
                  <a:gd name="connsiteY169" fmla="*/ 236793 h 4448249"/>
                  <a:gd name="connsiteX170" fmla="*/ 5362551 w 6878193"/>
                  <a:gd name="connsiteY170" fmla="*/ 188322 h 4448249"/>
                  <a:gd name="connsiteX171" fmla="*/ 5646664 w 6878193"/>
                  <a:gd name="connsiteY171" fmla="*/ 0 h 444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6878193" h="4448249">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1" name="Rectangle: Rounded Corners 100">
                <a:extLst>
                  <a:ext uri="{FF2B5EF4-FFF2-40B4-BE49-F238E27FC236}">
                    <a16:creationId xmlns:a16="http://schemas.microsoft.com/office/drawing/2014/main" id="{898CD744-B8AB-DDFF-737A-0190B3AC7266}"/>
                  </a:ext>
                </a:extLst>
              </p:cNvPr>
              <p:cNvSpPr/>
              <p:nvPr/>
            </p:nvSpPr>
            <p:spPr>
              <a:xfrm>
                <a:off x="5958976" y="2432699"/>
                <a:ext cx="6062626" cy="3540547"/>
              </a:xfrm>
              <a:prstGeom prst="roundRect">
                <a:avLst>
                  <a:gd name="adj" fmla="val 56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2" name="Rectangle: Rounded Corners 101">
                <a:extLst>
                  <a:ext uri="{FF2B5EF4-FFF2-40B4-BE49-F238E27FC236}">
                    <a16:creationId xmlns:a16="http://schemas.microsoft.com/office/drawing/2014/main" id="{FA6E8C40-999F-C309-A60F-9A4D11A01CBE}"/>
                  </a:ext>
                </a:extLst>
              </p:cNvPr>
              <p:cNvSpPr/>
              <p:nvPr/>
            </p:nvSpPr>
            <p:spPr>
              <a:xfrm>
                <a:off x="6052216" y="2505767"/>
                <a:ext cx="5876146" cy="3398922"/>
              </a:xfrm>
              <a:prstGeom prst="roundRect">
                <a:avLst>
                  <a:gd name="adj" fmla="val 5651"/>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98" name="Picture 97">
              <a:extLst>
                <a:ext uri="{FF2B5EF4-FFF2-40B4-BE49-F238E27FC236}">
                  <a16:creationId xmlns:a16="http://schemas.microsoft.com/office/drawing/2014/main" id="{D6C30C81-5205-2D2E-BE51-705DBDBBE52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58483" y="6070301"/>
              <a:ext cx="578599" cy="540222"/>
            </a:xfrm>
            <a:prstGeom prst="rect">
              <a:avLst/>
            </a:prstGeom>
          </p:spPr>
        </p:pic>
        <p:pic>
          <p:nvPicPr>
            <p:cNvPr id="99" name="Picture 98">
              <a:extLst>
                <a:ext uri="{FF2B5EF4-FFF2-40B4-BE49-F238E27FC236}">
                  <a16:creationId xmlns:a16="http://schemas.microsoft.com/office/drawing/2014/main" id="{591FBF9D-DF16-2B19-45ED-A7FB7778850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5758" y="3220616"/>
              <a:ext cx="899754" cy="824610"/>
            </a:xfrm>
            <a:prstGeom prst="rect">
              <a:avLst/>
            </a:prstGeom>
          </p:spPr>
        </p:pic>
      </p:grpSp>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Mở rộng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5">
            <a:extLst>
              <a:ext uri="{28A0092B-C50C-407E-A947-70E740481C1C}">
                <a14:useLocalDpi xmlns:a14="http://schemas.microsoft.com/office/drawing/2010/main" val="0"/>
              </a:ext>
            </a:extLst>
          </a:blip>
          <a:srcRect l="81" r="81"/>
          <a:stretch/>
        </p:blipFill>
        <p:spPr>
          <a:xfrm>
            <a:off x="13986" y="18561"/>
            <a:ext cx="1474572" cy="1467808"/>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777003" y="342900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180ED7A0-5E1F-264A-576E-E8D056D3A660}"/>
              </a:ext>
            </a:extLst>
          </p:cNvPr>
          <p:cNvSpPr txBox="1"/>
          <p:nvPr/>
        </p:nvSpPr>
        <p:spPr>
          <a:xfrm>
            <a:off x="7645706" y="3160993"/>
            <a:ext cx="3335699" cy="1938992"/>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Cả nhóm thống nhất nội dung tuyên truyền cho các bạn và gia đình biết về lợi ích khi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sử dụng điện mặt trời.</a:t>
            </a:r>
          </a:p>
        </p:txBody>
      </p:sp>
      <p:grpSp>
        <p:nvGrpSpPr>
          <p:cNvPr id="6" name="Group 5">
            <a:extLst>
              <a:ext uri="{FF2B5EF4-FFF2-40B4-BE49-F238E27FC236}">
                <a16:creationId xmlns:a16="http://schemas.microsoft.com/office/drawing/2014/main" id="{029E8148-A3C7-3477-43EF-9FC42599D528}"/>
              </a:ext>
            </a:extLst>
          </p:cNvPr>
          <p:cNvGrpSpPr/>
          <p:nvPr/>
        </p:nvGrpSpPr>
        <p:grpSpPr>
          <a:xfrm>
            <a:off x="2760626" y="1766489"/>
            <a:ext cx="4264485" cy="5028239"/>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21" name="TextBox 120">
            <a:extLst>
              <a:ext uri="{FF2B5EF4-FFF2-40B4-BE49-F238E27FC236}">
                <a16:creationId xmlns:a16="http://schemas.microsoft.com/office/drawing/2014/main" id="{89473E91-C985-17A1-8F3A-8702D9373FB8}"/>
              </a:ext>
            </a:extLst>
          </p:cNvPr>
          <p:cNvSpPr txBox="1"/>
          <p:nvPr/>
        </p:nvSpPr>
        <p:spPr>
          <a:xfrm>
            <a:off x="8934701" y="4931882"/>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Gợi ý</a:t>
            </a:r>
          </a:p>
        </p:txBody>
      </p:sp>
      <p:pic>
        <p:nvPicPr>
          <p:cNvPr id="13" name="Picture 12">
            <a:extLst>
              <a:ext uri="{FF2B5EF4-FFF2-40B4-BE49-F238E27FC236}">
                <a16:creationId xmlns:a16="http://schemas.microsoft.com/office/drawing/2014/main" id="{8110664A-73C0-5985-EED6-7F9B1D2662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95114" y="3278946"/>
            <a:ext cx="1558112" cy="2061178"/>
          </a:xfrm>
          <a:prstGeom prst="rect">
            <a:avLst/>
          </a:prstGeom>
        </p:spPr>
      </p:pic>
      <p:pic>
        <p:nvPicPr>
          <p:cNvPr id="12" name="Picture 11">
            <a:extLst>
              <a:ext uri="{FF2B5EF4-FFF2-40B4-BE49-F238E27FC236}">
                <a16:creationId xmlns:a16="http://schemas.microsoft.com/office/drawing/2014/main" id="{7B74636E-DF13-AB7A-CD28-899B84943B42}"/>
              </a:ext>
            </a:extLst>
          </p:cNvPr>
          <p:cNvPicPr>
            <a:picLocks noChangeAspect="1"/>
          </p:cNvPicPr>
          <p:nvPr/>
        </p:nvPicPr>
        <p:blipFill>
          <a:blip r:embed="rId7"/>
          <a:stretch>
            <a:fillRect/>
          </a:stretch>
        </p:blipFill>
        <p:spPr>
          <a:xfrm>
            <a:off x="3019592" y="2750147"/>
            <a:ext cx="3735364" cy="2410538"/>
          </a:xfrm>
          <a:prstGeom prst="rect">
            <a:avLst/>
          </a:prstGeom>
        </p:spPr>
      </p:pic>
      <p:sp>
        <p:nvSpPr>
          <p:cNvPr id="14" name="TextBox 13">
            <a:extLst>
              <a:ext uri="{FF2B5EF4-FFF2-40B4-BE49-F238E27FC236}">
                <a16:creationId xmlns:a16="http://schemas.microsoft.com/office/drawing/2014/main" id="{00A7385E-6C63-D036-718E-AD6E152AFA1D}"/>
              </a:ext>
            </a:extLst>
          </p:cNvPr>
          <p:cNvSpPr txBox="1"/>
          <p:nvPr/>
        </p:nvSpPr>
        <p:spPr>
          <a:xfrm>
            <a:off x="3208174" y="5435382"/>
            <a:ext cx="3335699"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Hoàn thiện nội dung trang 30</a:t>
            </a:r>
          </a:p>
        </p:txBody>
      </p:sp>
      <p:pic>
        <p:nvPicPr>
          <p:cNvPr id="3" name="Picture 2">
            <a:extLst>
              <a:ext uri="{FF2B5EF4-FFF2-40B4-BE49-F238E27FC236}">
                <a16:creationId xmlns:a16="http://schemas.microsoft.com/office/drawing/2014/main" id="{FC937B26-89F5-E444-466C-E001ED6B9733}"/>
              </a:ext>
            </a:extLst>
          </p:cNvPr>
          <p:cNvPicPr>
            <a:picLocks noChangeAspect="1"/>
          </p:cNvPicPr>
          <p:nvPr/>
        </p:nvPicPr>
        <p:blipFill>
          <a:blip r:embed="rId8"/>
          <a:stretch>
            <a:fillRect/>
          </a:stretch>
        </p:blipFill>
        <p:spPr>
          <a:xfrm>
            <a:off x="11350606" y="5903679"/>
            <a:ext cx="986622" cy="1180713"/>
          </a:xfrm>
          <a:prstGeom prst="rect">
            <a:avLst/>
          </a:prstGeom>
        </p:spPr>
      </p:pic>
    </p:spTree>
    <p:extLst>
      <p:ext uri="{BB962C8B-B14F-4D97-AF65-F5344CB8AC3E}">
        <p14:creationId xmlns:p14="http://schemas.microsoft.com/office/powerpoint/2010/main" val="379586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6" presetClass="entr" presetSubtype="32"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circle(out)">
                                      <p:cBhvr>
                                        <p:cTn id="29"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2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Ôn tập kiến thức</a:t>
            </a:r>
            <a:endParaRPr kumimoji="0" lang="vi-VN" sz="4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sp>
        <p:nvSpPr>
          <p:cNvPr id="117" name="TextBox 116">
            <a:extLst>
              <a:ext uri="{FF2B5EF4-FFF2-40B4-BE49-F238E27FC236}">
                <a16:creationId xmlns:a16="http://schemas.microsoft.com/office/drawing/2014/main" id="{C915F09E-8B68-F513-58EF-89FF58AAE9F9}"/>
              </a:ext>
            </a:extLst>
          </p:cNvPr>
          <p:cNvSpPr txBox="1"/>
          <p:nvPr/>
        </p:nvSpPr>
        <p:spPr>
          <a:xfrm>
            <a:off x="1806610" y="1063089"/>
            <a:ext cx="24354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CÂU HỎI 1</a:t>
            </a:r>
          </a:p>
        </p:txBody>
      </p:sp>
      <p:sp>
        <p:nvSpPr>
          <p:cNvPr id="31" name="Rectangle: Rounded Corners 30">
            <a:extLst>
              <a:ext uri="{FF2B5EF4-FFF2-40B4-BE49-F238E27FC236}">
                <a16:creationId xmlns:a16="http://schemas.microsoft.com/office/drawing/2014/main" id="{1A1A652D-26B8-EE2E-9E0B-C15BBF95BAD0}"/>
              </a:ext>
            </a:extLst>
          </p:cNvPr>
          <p:cNvSpPr/>
          <p:nvPr/>
        </p:nvSpPr>
        <p:spPr>
          <a:xfrm>
            <a:off x="2756155" y="1632854"/>
            <a:ext cx="7266039" cy="978386"/>
          </a:xfrm>
          <a:prstGeom prst="roundRect">
            <a:avLst/>
          </a:prstGeom>
          <a:solidFill>
            <a:schemeClr val="bg1"/>
          </a:solidFill>
          <a:ln>
            <a:solidFill>
              <a:srgbClr val="65B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7" name="TextBox 96">
            <a:extLst>
              <a:ext uri="{FF2B5EF4-FFF2-40B4-BE49-F238E27FC236}">
                <a16:creationId xmlns:a16="http://schemas.microsoft.com/office/drawing/2014/main" id="{973B20D8-2BF0-C6BC-1F99-81A0BD35BADD}"/>
              </a:ext>
            </a:extLst>
          </p:cNvPr>
          <p:cNvSpPr txBox="1"/>
          <p:nvPr/>
        </p:nvSpPr>
        <p:spPr>
          <a:xfrm>
            <a:off x="2721582" y="1733109"/>
            <a:ext cx="7151761" cy="892552"/>
          </a:xfrm>
          <a:prstGeom prst="rect">
            <a:avLst/>
          </a:prstGeom>
          <a:noFill/>
        </p:spPr>
        <p:txBody>
          <a:bodyPr wrap="square" rtlCol="0">
            <a:spAutoFit/>
          </a:bodyPr>
          <a:lstStyle/>
          <a:p>
            <a:pPr lvl="0" algn="ctr">
              <a:defRPr/>
            </a:pPr>
            <a:r>
              <a:rPr lang="en-US" sz="2600">
                <a:solidFill>
                  <a:srgbClr val="002060"/>
                </a:solidFill>
                <a:latin typeface="Roboto" panose="02000000000000000000" pitchFamily="2" charset="0"/>
                <a:ea typeface="Roboto" panose="02000000000000000000" pitchFamily="2" charset="0"/>
              </a:rPr>
              <a:t>Đâu là cảm biến đo số vôn</a:t>
            </a:r>
            <a:r>
              <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r>
              <a:rPr kumimoji="0" lang="vi-V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Nêu</a:t>
            </a:r>
            <a:r>
              <a:rPr kumimoji="0" lang="vi-VN" sz="26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tác dụng</a:t>
            </a:r>
            <a:r>
              <a:rPr kumimoji="0" lang="en-US" sz="26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của </a:t>
            </a:r>
            <a:r>
              <a:rPr lang="en-US" sz="2600">
                <a:solidFill>
                  <a:srgbClr val="002060"/>
                </a:solidFill>
                <a:latin typeface="Roboto" panose="02000000000000000000" pitchFamily="2" charset="0"/>
                <a:ea typeface="Roboto" panose="02000000000000000000" pitchFamily="2" charset="0"/>
              </a:rPr>
              <a:t>cảm biến đo số vôn.</a:t>
            </a:r>
            <a:endPar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0" name="Sai 1">
            <a:extLst>
              <a:ext uri="{FF2B5EF4-FFF2-40B4-BE49-F238E27FC236}">
                <a16:creationId xmlns:a16="http://schemas.microsoft.com/office/drawing/2014/main" id="{2CEB456E-E2FE-12E3-67F0-ABFA2B19F954}"/>
              </a:ext>
            </a:extLst>
          </p:cNvPr>
          <p:cNvSpPr/>
          <p:nvPr/>
        </p:nvSpPr>
        <p:spPr>
          <a:xfrm>
            <a:off x="1802191" y="4928711"/>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A. 2</a:t>
            </a:r>
          </a:p>
        </p:txBody>
      </p:sp>
      <p:sp>
        <p:nvSpPr>
          <p:cNvPr id="101" name="Đúng">
            <a:extLst>
              <a:ext uri="{FF2B5EF4-FFF2-40B4-BE49-F238E27FC236}">
                <a16:creationId xmlns:a16="http://schemas.microsoft.com/office/drawing/2014/main" id="{1356F967-9EF3-DEB1-8924-22F919D80C5D}"/>
              </a:ext>
            </a:extLst>
          </p:cNvPr>
          <p:cNvSpPr/>
          <p:nvPr/>
        </p:nvSpPr>
        <p:spPr>
          <a:xfrm>
            <a:off x="5303209" y="4928711"/>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B. 1</a:t>
            </a:r>
          </a:p>
        </p:txBody>
      </p:sp>
      <p:sp>
        <p:nvSpPr>
          <p:cNvPr id="102" name="Sai 2">
            <a:extLst>
              <a:ext uri="{FF2B5EF4-FFF2-40B4-BE49-F238E27FC236}">
                <a16:creationId xmlns:a16="http://schemas.microsoft.com/office/drawing/2014/main" id="{0CA5D79F-DE74-6765-2134-55737DE16D9F}"/>
              </a:ext>
            </a:extLst>
          </p:cNvPr>
          <p:cNvSpPr/>
          <p:nvPr/>
        </p:nvSpPr>
        <p:spPr>
          <a:xfrm>
            <a:off x="8766921" y="4917828"/>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C. 3</a:t>
            </a:r>
          </a:p>
        </p:txBody>
      </p:sp>
      <p:pic>
        <p:nvPicPr>
          <p:cNvPr id="30" name="Picture 29">
            <a:extLst>
              <a:ext uri="{FF2B5EF4-FFF2-40B4-BE49-F238E27FC236}">
                <a16:creationId xmlns:a16="http://schemas.microsoft.com/office/drawing/2014/main" id="{A91D9BBA-E5D4-741F-E90C-B0F4B9812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8909" y="3142761"/>
            <a:ext cx="1747637" cy="1456198"/>
          </a:xfrm>
          <a:prstGeom prst="rect">
            <a:avLst/>
          </a:prstGeom>
          <a:effectLst>
            <a:outerShdw blurRad="63500" sx="102000" sy="102000" algn="ctr" rotWithShape="0">
              <a:prstClr val="black">
                <a:alpha val="40000"/>
              </a:prstClr>
            </a:outerShdw>
          </a:effectLst>
        </p:spPr>
      </p:pic>
      <p:pic>
        <p:nvPicPr>
          <p:cNvPr id="96" name="Picture 95">
            <a:extLst>
              <a:ext uri="{FF2B5EF4-FFF2-40B4-BE49-F238E27FC236}">
                <a16:creationId xmlns:a16="http://schemas.microsoft.com/office/drawing/2014/main" id="{1A013231-1CF0-8115-7C62-B1AC1B8159D6}"/>
              </a:ext>
            </a:extLst>
          </p:cNvPr>
          <p:cNvPicPr>
            <a:picLocks noChangeAspect="1"/>
          </p:cNvPicPr>
          <p:nvPr/>
        </p:nvPicPr>
        <p:blipFill rotWithShape="1">
          <a:blip r:embed="rId5">
            <a:extLst>
              <a:ext uri="{28A0092B-C50C-407E-A947-70E740481C1C}">
                <a14:useLocalDpi xmlns:a14="http://schemas.microsoft.com/office/drawing/2010/main" val="0"/>
              </a:ext>
            </a:extLst>
          </a:blip>
          <a:srcRect t="30304" b="25480"/>
          <a:stretch/>
        </p:blipFill>
        <p:spPr>
          <a:xfrm>
            <a:off x="5065458" y="3142761"/>
            <a:ext cx="1844049" cy="1456197"/>
          </a:xfrm>
          <a:prstGeom prst="rect">
            <a:avLst/>
          </a:prstGeom>
          <a:effectLst>
            <a:outerShdw blurRad="63500" sx="102000" sy="102000" algn="ctr" rotWithShape="0">
              <a:prstClr val="black">
                <a:alpha val="40000"/>
              </a:prstClr>
            </a:outerShdw>
          </a:effectLst>
        </p:spPr>
      </p:pic>
      <p:pic>
        <p:nvPicPr>
          <p:cNvPr id="98" name="Picture 97">
            <a:extLst>
              <a:ext uri="{FF2B5EF4-FFF2-40B4-BE49-F238E27FC236}">
                <a16:creationId xmlns:a16="http://schemas.microsoft.com/office/drawing/2014/main" id="{5048D199-04ED-E4ED-7B10-5C2055A2F0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09365" y="3142761"/>
            <a:ext cx="2024435" cy="145619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168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3" presetClass="entr" presetSubtype="16" fill="hold" grpId="0"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p:cTn id="14" dur="500" fill="hold"/>
                                        <p:tgtEl>
                                          <p:spTgt spid="117"/>
                                        </p:tgtEl>
                                        <p:attrNameLst>
                                          <p:attrName>ppt_w</p:attrName>
                                        </p:attrNameLst>
                                      </p:cBhvr>
                                      <p:tavLst>
                                        <p:tav tm="0">
                                          <p:val>
                                            <p:fltVal val="0"/>
                                          </p:val>
                                        </p:tav>
                                        <p:tav tm="100000">
                                          <p:val>
                                            <p:strVal val="#ppt_w"/>
                                          </p:val>
                                        </p:tav>
                                      </p:tavLst>
                                    </p:anim>
                                    <p:anim calcmode="lin" valueType="num">
                                      <p:cBhvr>
                                        <p:cTn id="15" dur="500" fill="hold"/>
                                        <p:tgtEl>
                                          <p:spTgt spid="117"/>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p:cTn id="18" dur="500" fill="hold"/>
                                        <p:tgtEl>
                                          <p:spTgt spid="97"/>
                                        </p:tgtEl>
                                        <p:attrNameLst>
                                          <p:attrName>ppt_w</p:attrName>
                                        </p:attrNameLst>
                                      </p:cBhvr>
                                      <p:tavLst>
                                        <p:tav tm="0">
                                          <p:val>
                                            <p:fltVal val="0"/>
                                          </p:val>
                                        </p:tav>
                                        <p:tav tm="100000">
                                          <p:val>
                                            <p:strVal val="#ppt_w"/>
                                          </p:val>
                                        </p:tav>
                                      </p:tavLst>
                                    </p:anim>
                                    <p:anim calcmode="lin" valueType="num">
                                      <p:cBhvr>
                                        <p:cTn id="19" dur="500" fill="hold"/>
                                        <p:tgtEl>
                                          <p:spTgt spid="97"/>
                                        </p:tgtEl>
                                        <p:attrNameLst>
                                          <p:attrName>ppt_h</p:attrName>
                                        </p:attrNameLst>
                                      </p:cBhvr>
                                      <p:tavLst>
                                        <p:tav tm="0">
                                          <p:val>
                                            <p:fltVal val="0"/>
                                          </p:val>
                                        </p:tav>
                                        <p:tav tm="100000">
                                          <p:val>
                                            <p:strVal val="#ppt_h"/>
                                          </p:val>
                                        </p:tav>
                                      </p:tavLst>
                                    </p:anim>
                                  </p:childTnLst>
                                </p:cTn>
                              </p:par>
                              <p:par>
                                <p:cTn id="20" presetID="14" presetClass="entr" presetSubtype="1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par>
                                <p:cTn id="23" presetID="14" presetClass="entr" presetSubtype="1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randombar(horizontal)">
                                      <p:cBhvr>
                                        <p:cTn id="25" dur="500"/>
                                        <p:tgtEl>
                                          <p:spTgt spid="9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0"/>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100"/>
                                        </p:tgtEl>
                                        <p:attrNameLst>
                                          <p:attrName>fillcolor</p:attrName>
                                        </p:attrNameLst>
                                      </p:cBhvr>
                                      <p:to>
                                        <a:srgbClr val="ED7D31"/>
                                      </p:to>
                                    </p:animClr>
                                    <p:set>
                                      <p:cBhvr>
                                        <p:cTn id="36" dur="2000" fill="hold"/>
                                        <p:tgtEl>
                                          <p:spTgt spid="100"/>
                                        </p:tgtEl>
                                        <p:attrNameLst>
                                          <p:attrName>fill.type</p:attrName>
                                        </p:attrNameLst>
                                      </p:cBhvr>
                                      <p:to>
                                        <p:strVal val="solid"/>
                                      </p:to>
                                    </p:set>
                                    <p:set>
                                      <p:cBhvr>
                                        <p:cTn id="37" dur="2000" fill="hold"/>
                                        <p:tgtEl>
                                          <p:spTgt spid="100"/>
                                        </p:tgtEl>
                                        <p:attrNameLst>
                                          <p:attrName>fill.on</p:attrName>
                                        </p:attrNameLst>
                                      </p:cBhvr>
                                      <p:to>
                                        <p:strVal val="true"/>
                                      </p:to>
                                    </p:set>
                                  </p:childTnLst>
                                </p:cTn>
                              </p:par>
                              <p:par>
                                <p:cTn id="38" presetID="26" presetClass="emph" presetSubtype="0" fill="hold" grpId="0" nodeType="withEffect">
                                  <p:stCondLst>
                                    <p:cond delay="0"/>
                                  </p:stCondLst>
                                  <p:childTnLst>
                                    <p:animEffect transition="out" filter="fade">
                                      <p:cBhvr>
                                        <p:cTn id="39" dur="500" tmFilter="0, 0; .2, .5; .8, .5; 1, 0"/>
                                        <p:tgtEl>
                                          <p:spTgt spid="100"/>
                                        </p:tgtEl>
                                      </p:cBhvr>
                                    </p:animEffect>
                                    <p:animScale>
                                      <p:cBhvr>
                                        <p:cTn id="40" dur="250" autoRev="1" fill="hold"/>
                                        <p:tgtEl>
                                          <p:spTgt spid="100"/>
                                        </p:tgtEl>
                                      </p:cBhvr>
                                      <p:by x="105000" y="105000"/>
                                    </p:animScale>
                                  </p:childTnLst>
                                </p:cTn>
                              </p:par>
                            </p:childTnLst>
                          </p:cTn>
                        </p:par>
                      </p:childTnLst>
                    </p:cTn>
                  </p:par>
                </p:childTnLst>
              </p:cTn>
              <p:nextCondLst>
                <p:cond evt="onClick" delay="0">
                  <p:tgtEl>
                    <p:spTgt spid="100"/>
                  </p:tgtEl>
                </p:cond>
              </p:nextCondLst>
            </p:seq>
            <p:seq concurrent="1" nextAc="seek">
              <p:cTn id="41" restart="whenNotActive" fill="hold" evtFilter="cancelBubble" nodeType="interactiveSeq">
                <p:stCondLst>
                  <p:cond evt="onClick" delay="0">
                    <p:tgtEl>
                      <p:spTgt spid="101"/>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01"/>
                                        </p:tgtEl>
                                        <p:attrNameLst>
                                          <p:attrName>fillcolor</p:attrName>
                                        </p:attrNameLst>
                                      </p:cBhvr>
                                      <p:to>
                                        <a:srgbClr val="70AD47"/>
                                      </p:to>
                                    </p:animClr>
                                    <p:set>
                                      <p:cBhvr>
                                        <p:cTn id="46" dur="2000" fill="hold"/>
                                        <p:tgtEl>
                                          <p:spTgt spid="101"/>
                                        </p:tgtEl>
                                        <p:attrNameLst>
                                          <p:attrName>fill.type</p:attrName>
                                        </p:attrNameLst>
                                      </p:cBhvr>
                                      <p:to>
                                        <p:strVal val="solid"/>
                                      </p:to>
                                    </p:set>
                                    <p:set>
                                      <p:cBhvr>
                                        <p:cTn id="47" dur="2000" fill="hold"/>
                                        <p:tgtEl>
                                          <p:spTgt spid="101"/>
                                        </p:tgtEl>
                                        <p:attrNameLst>
                                          <p:attrName>fill.on</p:attrName>
                                        </p:attrNameLst>
                                      </p:cBhvr>
                                      <p:to>
                                        <p:strVal val="true"/>
                                      </p:to>
                                    </p:set>
                                  </p:childTnLst>
                                </p:cTn>
                              </p:par>
                              <p:par>
                                <p:cTn id="48" presetID="26" presetClass="emph" presetSubtype="0" fill="hold" grpId="0" nodeType="withEffect">
                                  <p:stCondLst>
                                    <p:cond delay="0"/>
                                  </p:stCondLst>
                                  <p:childTnLst>
                                    <p:animEffect transition="out" filter="fade">
                                      <p:cBhvr>
                                        <p:cTn id="49" dur="500" tmFilter="0, 0; .2, .5; .8, .5; 1, 0"/>
                                        <p:tgtEl>
                                          <p:spTgt spid="101"/>
                                        </p:tgtEl>
                                      </p:cBhvr>
                                    </p:animEffect>
                                    <p:animScale>
                                      <p:cBhvr>
                                        <p:cTn id="50" dur="250" autoRev="1" fill="hold"/>
                                        <p:tgtEl>
                                          <p:spTgt spid="101"/>
                                        </p:tgtEl>
                                      </p:cBhvr>
                                      <p:by x="105000" y="105000"/>
                                    </p:animScale>
                                  </p:childTnLst>
                                </p:cTn>
                              </p:par>
                            </p:childTnLst>
                          </p:cTn>
                        </p:par>
                      </p:childTnLst>
                    </p:cTn>
                  </p:par>
                </p:childTnLst>
              </p:cTn>
              <p:nextCondLst>
                <p:cond evt="onClick" delay="0">
                  <p:tgtEl>
                    <p:spTgt spid="101"/>
                  </p:tgtEl>
                </p:cond>
              </p:nextCondLst>
            </p:seq>
            <p:seq concurrent="1" nextAc="seek">
              <p:cTn id="51" restart="whenNotActive" fill="hold" evtFilter="cancelBubble" nodeType="interactiveSeq">
                <p:stCondLst>
                  <p:cond evt="onClick" delay="0">
                    <p:tgtEl>
                      <p:spTgt spid="10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102"/>
                                        </p:tgtEl>
                                        <p:attrNameLst>
                                          <p:attrName>fillcolor</p:attrName>
                                        </p:attrNameLst>
                                      </p:cBhvr>
                                      <p:to>
                                        <a:srgbClr val="ED7D31"/>
                                      </p:to>
                                    </p:animClr>
                                    <p:set>
                                      <p:cBhvr>
                                        <p:cTn id="56" dur="2000" fill="hold"/>
                                        <p:tgtEl>
                                          <p:spTgt spid="102"/>
                                        </p:tgtEl>
                                        <p:attrNameLst>
                                          <p:attrName>fill.type</p:attrName>
                                        </p:attrNameLst>
                                      </p:cBhvr>
                                      <p:to>
                                        <p:strVal val="solid"/>
                                      </p:to>
                                    </p:set>
                                    <p:set>
                                      <p:cBhvr>
                                        <p:cTn id="57" dur="2000" fill="hold"/>
                                        <p:tgtEl>
                                          <p:spTgt spid="102"/>
                                        </p:tgtEl>
                                        <p:attrNameLst>
                                          <p:attrName>fill.on</p:attrName>
                                        </p:attrNameLst>
                                      </p:cBhvr>
                                      <p:to>
                                        <p:strVal val="true"/>
                                      </p:to>
                                    </p:set>
                                  </p:childTnLst>
                                </p:cTn>
                              </p:par>
                              <p:par>
                                <p:cTn id="58" presetID="26" presetClass="emph" presetSubtype="0" fill="hold" grpId="0" nodeType="withEffect">
                                  <p:stCondLst>
                                    <p:cond delay="0"/>
                                  </p:stCondLst>
                                  <p:childTnLst>
                                    <p:animEffect transition="out" filter="fade">
                                      <p:cBhvr>
                                        <p:cTn id="59" dur="500" tmFilter="0, 0; .2, .5; .8, .5; 1, 0"/>
                                        <p:tgtEl>
                                          <p:spTgt spid="102"/>
                                        </p:tgtEl>
                                      </p:cBhvr>
                                    </p:animEffect>
                                    <p:animScale>
                                      <p:cBhvr>
                                        <p:cTn id="60" dur="250" autoRev="1" fill="hold"/>
                                        <p:tgtEl>
                                          <p:spTgt spid="102"/>
                                        </p:tgtEl>
                                      </p:cBhvr>
                                      <p:by x="105000" y="105000"/>
                                    </p:animScale>
                                  </p:childTnLst>
                                </p:cTn>
                              </p:par>
                            </p:childTnLst>
                          </p:cTn>
                        </p:par>
                      </p:childTnLst>
                    </p:cTn>
                  </p:par>
                </p:childTnLst>
              </p:cTn>
              <p:nextCondLst>
                <p:cond evt="onClick" delay="0">
                  <p:tgtEl>
                    <p:spTgt spid="102"/>
                  </p:tgtEl>
                </p:cond>
              </p:nextCondLst>
            </p:seq>
          </p:childTnLst>
        </p:cTn>
      </p:par>
    </p:tnLst>
    <p:bldLst>
      <p:bldP spid="2" grpId="0"/>
      <p:bldP spid="117" grpId="0"/>
      <p:bldP spid="97" grpId="0"/>
      <p:bldP spid="100" grpId="0" animBg="1"/>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Phụ lục 1</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410542" cy="1404072"/>
          </a:xfrm>
          <a:prstGeom prst="ellipse">
            <a:avLst/>
          </a:prstGeom>
        </p:spPr>
      </p:pic>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grpSp>
        <p:nvGrpSpPr>
          <p:cNvPr id="6" name="Group 5">
            <a:extLst>
              <a:ext uri="{FF2B5EF4-FFF2-40B4-BE49-F238E27FC236}">
                <a16:creationId xmlns:a16="http://schemas.microsoft.com/office/drawing/2014/main" id="{029E8148-A3C7-3477-43EF-9FC42599D528}"/>
              </a:ext>
            </a:extLst>
          </p:cNvPr>
          <p:cNvGrpSpPr/>
          <p:nvPr/>
        </p:nvGrpSpPr>
        <p:grpSpPr>
          <a:xfrm>
            <a:off x="1790569" y="2945198"/>
            <a:ext cx="8090850" cy="3687975"/>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1" name="Group 10">
            <a:extLst>
              <a:ext uri="{FF2B5EF4-FFF2-40B4-BE49-F238E27FC236}">
                <a16:creationId xmlns:a16="http://schemas.microsoft.com/office/drawing/2014/main" id="{4129854B-20C5-9014-197E-C5F32CB2789A}"/>
              </a:ext>
            </a:extLst>
          </p:cNvPr>
          <p:cNvGrpSpPr/>
          <p:nvPr/>
        </p:nvGrpSpPr>
        <p:grpSpPr>
          <a:xfrm>
            <a:off x="3333030" y="705362"/>
            <a:ext cx="4647299" cy="3279429"/>
            <a:chOff x="394629" y="1636702"/>
            <a:chExt cx="4445388" cy="3096572"/>
          </a:xfrm>
        </p:grpSpPr>
        <p:grpSp>
          <p:nvGrpSpPr>
            <p:cNvPr id="120" name="Group 119">
              <a:extLst>
                <a:ext uri="{FF2B5EF4-FFF2-40B4-BE49-F238E27FC236}">
                  <a16:creationId xmlns:a16="http://schemas.microsoft.com/office/drawing/2014/main" id="{7BFCE7CD-3BAD-436D-995D-9B913BE11453}"/>
                </a:ext>
              </a:extLst>
            </p:cNvPr>
            <p:cNvGrpSpPr/>
            <p:nvPr/>
          </p:nvGrpSpPr>
          <p:grpSpPr>
            <a:xfrm>
              <a:off x="394629" y="1636702"/>
              <a:ext cx="4445388" cy="3096572"/>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27" name="Google Shape;1130;p51">
              <a:extLst>
                <a:ext uri="{FF2B5EF4-FFF2-40B4-BE49-F238E27FC236}">
                  <a16:creationId xmlns:a16="http://schemas.microsoft.com/office/drawing/2014/main" id="{B6386294-511D-3222-EE95-6CFB1375A408}"/>
                </a:ext>
              </a:extLst>
            </p:cNvPr>
            <p:cNvGrpSpPr/>
            <p:nvPr/>
          </p:nvGrpSpPr>
          <p:grpSpPr>
            <a:xfrm>
              <a:off x="4021295" y="3950572"/>
              <a:ext cx="405329" cy="366182"/>
              <a:chOff x="9878272" y="2682335"/>
              <a:chExt cx="720199" cy="719766"/>
            </a:xfrm>
          </p:grpSpPr>
          <p:sp>
            <p:nvSpPr>
              <p:cNvPr id="145" name="Google Shape;1131;p51">
                <a:extLst>
                  <a:ext uri="{FF2B5EF4-FFF2-40B4-BE49-F238E27FC236}">
                    <a16:creationId xmlns:a16="http://schemas.microsoft.com/office/drawing/2014/main" id="{6135EA34-AD47-5F8D-2FD4-DCFAAF47E4EB}"/>
                  </a:ext>
                </a:extLst>
              </p:cNvPr>
              <p:cNvSpPr/>
              <p:nvPr/>
            </p:nvSpPr>
            <p:spPr>
              <a:xfrm>
                <a:off x="10056560" y="2963546"/>
                <a:ext cx="541911" cy="438555"/>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6" name="Google Shape;1132;p51">
                <a:extLst>
                  <a:ext uri="{FF2B5EF4-FFF2-40B4-BE49-F238E27FC236}">
                    <a16:creationId xmlns:a16="http://schemas.microsoft.com/office/drawing/2014/main" id="{4C38D666-B98E-4D59-1374-EF85E26AD073}"/>
                  </a:ext>
                </a:extLst>
              </p:cNvPr>
              <p:cNvSpPr/>
              <p:nvPr/>
            </p:nvSpPr>
            <p:spPr>
              <a:xfrm>
                <a:off x="9878272" y="2791282"/>
                <a:ext cx="459066" cy="594407"/>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7" name="Google Shape;1133;p51">
                <a:extLst>
                  <a:ext uri="{FF2B5EF4-FFF2-40B4-BE49-F238E27FC236}">
                    <a16:creationId xmlns:a16="http://schemas.microsoft.com/office/drawing/2014/main" id="{AA10A02B-A5FC-7030-157E-5392D33B0F19}"/>
                  </a:ext>
                </a:extLst>
              </p:cNvPr>
              <p:cNvSpPr/>
              <p:nvPr/>
            </p:nvSpPr>
            <p:spPr>
              <a:xfrm>
                <a:off x="9994853" y="2682335"/>
                <a:ext cx="583545"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4" name="Picture 3">
              <a:extLst>
                <a:ext uri="{FF2B5EF4-FFF2-40B4-BE49-F238E27FC236}">
                  <a16:creationId xmlns:a16="http://schemas.microsoft.com/office/drawing/2014/main" id="{35A2F213-135B-3B06-1FA7-E35970D5F597}"/>
                </a:ext>
              </a:extLst>
            </p:cNvPr>
            <p:cNvPicPr>
              <a:picLocks noChangeAspect="1"/>
            </p:cNvPicPr>
            <p:nvPr/>
          </p:nvPicPr>
          <p:blipFill>
            <a:blip r:embed="rId5"/>
            <a:stretch>
              <a:fillRect/>
            </a:stretch>
          </p:blipFill>
          <p:spPr>
            <a:xfrm>
              <a:off x="799348" y="3828628"/>
              <a:ext cx="615279" cy="573136"/>
            </a:xfrm>
            <a:prstGeom prst="rect">
              <a:avLst/>
            </a:prstGeom>
          </p:spPr>
        </p:pic>
      </p:grpSp>
      <p:sp>
        <p:nvSpPr>
          <p:cNvPr id="121" name="TextBox 120">
            <a:extLst>
              <a:ext uri="{FF2B5EF4-FFF2-40B4-BE49-F238E27FC236}">
                <a16:creationId xmlns:a16="http://schemas.microsoft.com/office/drawing/2014/main" id="{89473E91-C985-17A1-8F3A-8702D9373FB8}"/>
              </a:ext>
            </a:extLst>
          </p:cNvPr>
          <p:cNvSpPr txBox="1"/>
          <p:nvPr/>
        </p:nvSpPr>
        <p:spPr>
          <a:xfrm>
            <a:off x="5212377" y="3159964"/>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1</a:t>
            </a:r>
          </a:p>
        </p:txBody>
      </p:sp>
      <p:sp>
        <p:nvSpPr>
          <p:cNvPr id="14" name="TextBox 13">
            <a:extLst>
              <a:ext uri="{FF2B5EF4-FFF2-40B4-BE49-F238E27FC236}">
                <a16:creationId xmlns:a16="http://schemas.microsoft.com/office/drawing/2014/main" id="{00A7385E-6C63-D036-718E-AD6E152AFA1D}"/>
              </a:ext>
            </a:extLst>
          </p:cNvPr>
          <p:cNvSpPr txBox="1"/>
          <p:nvPr/>
        </p:nvSpPr>
        <p:spPr>
          <a:xfrm>
            <a:off x="4016574" y="1557999"/>
            <a:ext cx="3335699"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Giải pháp kết hợp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năng lượng mặt trời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khi không có điện</a:t>
            </a:r>
          </a:p>
        </p:txBody>
      </p:sp>
      <p:sp>
        <p:nvSpPr>
          <p:cNvPr id="5" name="TextBox 4">
            <a:extLst>
              <a:ext uri="{FF2B5EF4-FFF2-40B4-BE49-F238E27FC236}">
                <a16:creationId xmlns:a16="http://schemas.microsoft.com/office/drawing/2014/main" id="{180ED7A0-5E1F-264A-576E-E8D056D3A660}"/>
              </a:ext>
            </a:extLst>
          </p:cNvPr>
          <p:cNvSpPr txBox="1"/>
          <p:nvPr/>
        </p:nvSpPr>
        <p:spPr>
          <a:xfrm>
            <a:off x="2085149" y="4308478"/>
            <a:ext cx="3329850" cy="1569660"/>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Kết nối cảm biến đo số vôn và cảm biến ánh sáng với thiết bị chuyển đổi CoachLabII</a:t>
            </a:r>
          </a:p>
        </p:txBody>
      </p:sp>
      <p:pic>
        <p:nvPicPr>
          <p:cNvPr id="16" name="Picture 15">
            <a:extLst>
              <a:ext uri="{FF2B5EF4-FFF2-40B4-BE49-F238E27FC236}">
                <a16:creationId xmlns:a16="http://schemas.microsoft.com/office/drawing/2014/main" id="{65E3DD37-ACEA-8A4C-2C84-17FD0F5AB3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0706" y="4249070"/>
            <a:ext cx="2633270" cy="1977184"/>
          </a:xfrm>
          <a:prstGeom prst="rect">
            <a:avLst/>
          </a:prstGeom>
        </p:spPr>
      </p:pic>
      <p:grpSp>
        <p:nvGrpSpPr>
          <p:cNvPr id="3" name="Google Shape;1197;p51">
            <a:extLst>
              <a:ext uri="{FF2B5EF4-FFF2-40B4-BE49-F238E27FC236}">
                <a16:creationId xmlns:a16="http://schemas.microsoft.com/office/drawing/2014/main" id="{7CB03BCB-2EBD-C15D-5A96-7EAE308A3690}"/>
              </a:ext>
            </a:extLst>
          </p:cNvPr>
          <p:cNvGrpSpPr/>
          <p:nvPr/>
        </p:nvGrpSpPr>
        <p:grpSpPr>
          <a:xfrm>
            <a:off x="11706739" y="18560"/>
            <a:ext cx="460704" cy="491457"/>
            <a:chOff x="8770051" y="937343"/>
            <a:chExt cx="744272" cy="793950"/>
          </a:xfrm>
        </p:grpSpPr>
        <p:sp>
          <p:nvSpPr>
            <p:cNvPr id="12" name="Google Shape;1198;p51">
              <a:extLst>
                <a:ext uri="{FF2B5EF4-FFF2-40B4-BE49-F238E27FC236}">
                  <a16:creationId xmlns:a16="http://schemas.microsoft.com/office/drawing/2014/main" id="{E46FC857-FF6C-5952-0D6F-E1AAB7C807EF}"/>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1199;p51">
              <a:extLst>
                <a:ext uri="{FF2B5EF4-FFF2-40B4-BE49-F238E27FC236}">
                  <a16:creationId xmlns:a16="http://schemas.microsoft.com/office/drawing/2014/main" id="{782B60CE-D280-75F6-9E89-CD5AF7E64437}"/>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 name="Google Shape;1200;p51">
              <a:extLst>
                <a:ext uri="{FF2B5EF4-FFF2-40B4-BE49-F238E27FC236}">
                  <a16:creationId xmlns:a16="http://schemas.microsoft.com/office/drawing/2014/main" id="{BE53C0DC-D54C-DB77-B416-503F18064D35}"/>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 name="Google Shape;1201;p51">
              <a:extLst>
                <a:ext uri="{FF2B5EF4-FFF2-40B4-BE49-F238E27FC236}">
                  <a16:creationId xmlns:a16="http://schemas.microsoft.com/office/drawing/2014/main" id="{C2A16986-3988-87F3-5156-8C0218DFC3B3}"/>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 name="Google Shape;1202;p51">
              <a:extLst>
                <a:ext uri="{FF2B5EF4-FFF2-40B4-BE49-F238E27FC236}">
                  <a16:creationId xmlns:a16="http://schemas.microsoft.com/office/drawing/2014/main" id="{81C6BE54-8743-7856-4419-C0915DD44546}"/>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9" name="Google Shape;1203;p51">
              <a:extLst>
                <a:ext uri="{FF2B5EF4-FFF2-40B4-BE49-F238E27FC236}">
                  <a16:creationId xmlns:a16="http://schemas.microsoft.com/office/drawing/2014/main" id="{A5EAB0E3-DBA3-5820-536A-C2E092B15D6D}"/>
                </a:ext>
              </a:extLst>
            </p:cNvPr>
            <p:cNvGrpSpPr/>
            <p:nvPr/>
          </p:nvGrpSpPr>
          <p:grpSpPr>
            <a:xfrm>
              <a:off x="8770051" y="937343"/>
              <a:ext cx="744272" cy="793950"/>
              <a:chOff x="6565437" y="1588001"/>
              <a:chExt cx="744272" cy="793950"/>
            </a:xfrm>
          </p:grpSpPr>
          <p:sp>
            <p:nvSpPr>
              <p:cNvPr id="20" name="Google Shape;1204;p51">
                <a:extLst>
                  <a:ext uri="{FF2B5EF4-FFF2-40B4-BE49-F238E27FC236}">
                    <a16:creationId xmlns:a16="http://schemas.microsoft.com/office/drawing/2014/main" id="{31BB3821-AD96-2772-5DF1-2357FC2E3576}"/>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 name="Google Shape;1205;p51">
                <a:extLst>
                  <a:ext uri="{FF2B5EF4-FFF2-40B4-BE49-F238E27FC236}">
                    <a16:creationId xmlns:a16="http://schemas.microsoft.com/office/drawing/2014/main" id="{5BC741C3-20FC-41BA-AE20-CDE82EFF1F6B}"/>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 name="Google Shape;1206;p51">
                <a:extLst>
                  <a:ext uri="{FF2B5EF4-FFF2-40B4-BE49-F238E27FC236}">
                    <a16:creationId xmlns:a16="http://schemas.microsoft.com/office/drawing/2014/main" id="{4E22D4B1-B69B-712A-2945-6A212CE025D6}"/>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207;p51">
                <a:extLst>
                  <a:ext uri="{FF2B5EF4-FFF2-40B4-BE49-F238E27FC236}">
                    <a16:creationId xmlns:a16="http://schemas.microsoft.com/office/drawing/2014/main" id="{9A653200-7311-2BB0-51C8-DD6C362D6AB2}"/>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1208;p51">
                <a:extLst>
                  <a:ext uri="{FF2B5EF4-FFF2-40B4-BE49-F238E27FC236}">
                    <a16:creationId xmlns:a16="http://schemas.microsoft.com/office/drawing/2014/main" id="{7812F5B6-D2B3-EA4D-6017-0836F3CF8289}"/>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1209;p51">
                <a:extLst>
                  <a:ext uri="{FF2B5EF4-FFF2-40B4-BE49-F238E27FC236}">
                    <a16:creationId xmlns:a16="http://schemas.microsoft.com/office/drawing/2014/main" id="{2531EB76-AFFD-B145-CECE-EB97DA8FA8C5}"/>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1210;p51">
                <a:extLst>
                  <a:ext uri="{FF2B5EF4-FFF2-40B4-BE49-F238E27FC236}">
                    <a16:creationId xmlns:a16="http://schemas.microsoft.com/office/drawing/2014/main" id="{2AD9A628-B2F8-D876-C1AE-093554512813}"/>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211;p51">
                <a:extLst>
                  <a:ext uri="{FF2B5EF4-FFF2-40B4-BE49-F238E27FC236}">
                    <a16:creationId xmlns:a16="http://schemas.microsoft.com/office/drawing/2014/main" id="{42017548-5D7E-139E-D2E8-FF7DEC784141}"/>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212;p51">
                <a:extLst>
                  <a:ext uri="{FF2B5EF4-FFF2-40B4-BE49-F238E27FC236}">
                    <a16:creationId xmlns:a16="http://schemas.microsoft.com/office/drawing/2014/main" id="{55D1D677-5992-CD54-8461-1B04B7988E25}"/>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13;p51">
                <a:extLst>
                  <a:ext uri="{FF2B5EF4-FFF2-40B4-BE49-F238E27FC236}">
                    <a16:creationId xmlns:a16="http://schemas.microsoft.com/office/drawing/2014/main" id="{8512065E-CBB6-6D63-70EA-B8DBB55A8CB7}"/>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426922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1" grpId="0"/>
      <p:bldP spid="1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Phụ lục 1</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415917" cy="1409422"/>
          </a:xfrm>
          <a:prstGeom prst="ellipse">
            <a:avLst/>
          </a:prstGeom>
        </p:spPr>
      </p:pic>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grpSp>
        <p:nvGrpSpPr>
          <p:cNvPr id="6" name="Group 5">
            <a:extLst>
              <a:ext uri="{FF2B5EF4-FFF2-40B4-BE49-F238E27FC236}">
                <a16:creationId xmlns:a16="http://schemas.microsoft.com/office/drawing/2014/main" id="{029E8148-A3C7-3477-43EF-9FC42599D528}"/>
              </a:ext>
            </a:extLst>
          </p:cNvPr>
          <p:cNvGrpSpPr/>
          <p:nvPr/>
        </p:nvGrpSpPr>
        <p:grpSpPr>
          <a:xfrm>
            <a:off x="1790569" y="2945198"/>
            <a:ext cx="8090850" cy="3687975"/>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1" name="Group 10">
            <a:extLst>
              <a:ext uri="{FF2B5EF4-FFF2-40B4-BE49-F238E27FC236}">
                <a16:creationId xmlns:a16="http://schemas.microsoft.com/office/drawing/2014/main" id="{4129854B-20C5-9014-197E-C5F32CB2789A}"/>
              </a:ext>
            </a:extLst>
          </p:cNvPr>
          <p:cNvGrpSpPr/>
          <p:nvPr/>
        </p:nvGrpSpPr>
        <p:grpSpPr>
          <a:xfrm>
            <a:off x="3333030" y="705362"/>
            <a:ext cx="4647299" cy="3279429"/>
            <a:chOff x="394629" y="1636702"/>
            <a:chExt cx="4445388" cy="3096572"/>
          </a:xfrm>
        </p:grpSpPr>
        <p:grpSp>
          <p:nvGrpSpPr>
            <p:cNvPr id="120" name="Group 119">
              <a:extLst>
                <a:ext uri="{FF2B5EF4-FFF2-40B4-BE49-F238E27FC236}">
                  <a16:creationId xmlns:a16="http://schemas.microsoft.com/office/drawing/2014/main" id="{7BFCE7CD-3BAD-436D-995D-9B913BE11453}"/>
                </a:ext>
              </a:extLst>
            </p:cNvPr>
            <p:cNvGrpSpPr/>
            <p:nvPr/>
          </p:nvGrpSpPr>
          <p:grpSpPr>
            <a:xfrm>
              <a:off x="394629" y="1636702"/>
              <a:ext cx="4445388" cy="3096572"/>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27" name="Google Shape;1130;p51">
              <a:extLst>
                <a:ext uri="{FF2B5EF4-FFF2-40B4-BE49-F238E27FC236}">
                  <a16:creationId xmlns:a16="http://schemas.microsoft.com/office/drawing/2014/main" id="{B6386294-511D-3222-EE95-6CFB1375A408}"/>
                </a:ext>
              </a:extLst>
            </p:cNvPr>
            <p:cNvGrpSpPr/>
            <p:nvPr/>
          </p:nvGrpSpPr>
          <p:grpSpPr>
            <a:xfrm>
              <a:off x="4021295" y="3950572"/>
              <a:ext cx="405329" cy="366182"/>
              <a:chOff x="9878272" y="2682335"/>
              <a:chExt cx="720199" cy="719766"/>
            </a:xfrm>
          </p:grpSpPr>
          <p:sp>
            <p:nvSpPr>
              <p:cNvPr id="145" name="Google Shape;1131;p51">
                <a:extLst>
                  <a:ext uri="{FF2B5EF4-FFF2-40B4-BE49-F238E27FC236}">
                    <a16:creationId xmlns:a16="http://schemas.microsoft.com/office/drawing/2014/main" id="{6135EA34-AD47-5F8D-2FD4-DCFAAF47E4EB}"/>
                  </a:ext>
                </a:extLst>
              </p:cNvPr>
              <p:cNvSpPr/>
              <p:nvPr/>
            </p:nvSpPr>
            <p:spPr>
              <a:xfrm>
                <a:off x="10056560" y="2963546"/>
                <a:ext cx="541911" cy="438555"/>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6" name="Google Shape;1132;p51">
                <a:extLst>
                  <a:ext uri="{FF2B5EF4-FFF2-40B4-BE49-F238E27FC236}">
                    <a16:creationId xmlns:a16="http://schemas.microsoft.com/office/drawing/2014/main" id="{4C38D666-B98E-4D59-1374-EF85E26AD073}"/>
                  </a:ext>
                </a:extLst>
              </p:cNvPr>
              <p:cNvSpPr/>
              <p:nvPr/>
            </p:nvSpPr>
            <p:spPr>
              <a:xfrm>
                <a:off x="9878272" y="2791282"/>
                <a:ext cx="459066" cy="594407"/>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7" name="Google Shape;1133;p51">
                <a:extLst>
                  <a:ext uri="{FF2B5EF4-FFF2-40B4-BE49-F238E27FC236}">
                    <a16:creationId xmlns:a16="http://schemas.microsoft.com/office/drawing/2014/main" id="{AA10A02B-A5FC-7030-157E-5392D33B0F19}"/>
                  </a:ext>
                </a:extLst>
              </p:cNvPr>
              <p:cNvSpPr/>
              <p:nvPr/>
            </p:nvSpPr>
            <p:spPr>
              <a:xfrm>
                <a:off x="9994853" y="2682335"/>
                <a:ext cx="583545"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4" name="Picture 3">
              <a:extLst>
                <a:ext uri="{FF2B5EF4-FFF2-40B4-BE49-F238E27FC236}">
                  <a16:creationId xmlns:a16="http://schemas.microsoft.com/office/drawing/2014/main" id="{35A2F213-135B-3B06-1FA7-E35970D5F597}"/>
                </a:ext>
              </a:extLst>
            </p:cNvPr>
            <p:cNvPicPr>
              <a:picLocks noChangeAspect="1"/>
            </p:cNvPicPr>
            <p:nvPr/>
          </p:nvPicPr>
          <p:blipFill>
            <a:blip r:embed="rId5"/>
            <a:stretch>
              <a:fillRect/>
            </a:stretch>
          </p:blipFill>
          <p:spPr>
            <a:xfrm>
              <a:off x="799348" y="3828628"/>
              <a:ext cx="615279" cy="573136"/>
            </a:xfrm>
            <a:prstGeom prst="rect">
              <a:avLst/>
            </a:prstGeom>
          </p:spPr>
        </p:pic>
      </p:grpSp>
      <p:sp>
        <p:nvSpPr>
          <p:cNvPr id="121" name="TextBox 120">
            <a:extLst>
              <a:ext uri="{FF2B5EF4-FFF2-40B4-BE49-F238E27FC236}">
                <a16:creationId xmlns:a16="http://schemas.microsoft.com/office/drawing/2014/main" id="{89473E91-C985-17A1-8F3A-8702D9373FB8}"/>
              </a:ext>
            </a:extLst>
          </p:cNvPr>
          <p:cNvSpPr txBox="1"/>
          <p:nvPr/>
        </p:nvSpPr>
        <p:spPr>
          <a:xfrm>
            <a:off x="5212377" y="3159964"/>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2</a:t>
            </a:r>
          </a:p>
        </p:txBody>
      </p:sp>
      <p:sp>
        <p:nvSpPr>
          <p:cNvPr id="14" name="TextBox 13">
            <a:extLst>
              <a:ext uri="{FF2B5EF4-FFF2-40B4-BE49-F238E27FC236}">
                <a16:creationId xmlns:a16="http://schemas.microsoft.com/office/drawing/2014/main" id="{00A7385E-6C63-D036-718E-AD6E152AFA1D}"/>
              </a:ext>
            </a:extLst>
          </p:cNvPr>
          <p:cNvSpPr txBox="1"/>
          <p:nvPr/>
        </p:nvSpPr>
        <p:spPr>
          <a:xfrm>
            <a:off x="4016574" y="1557999"/>
            <a:ext cx="3335699"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Giải pháp kết hợp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năng lượng mặt trời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khi không có điện</a:t>
            </a:r>
          </a:p>
        </p:txBody>
      </p:sp>
      <p:sp>
        <p:nvSpPr>
          <p:cNvPr id="5" name="TextBox 4">
            <a:extLst>
              <a:ext uri="{FF2B5EF4-FFF2-40B4-BE49-F238E27FC236}">
                <a16:creationId xmlns:a16="http://schemas.microsoft.com/office/drawing/2014/main" id="{180ED7A0-5E1F-264A-576E-E8D056D3A660}"/>
              </a:ext>
            </a:extLst>
          </p:cNvPr>
          <p:cNvSpPr txBox="1"/>
          <p:nvPr/>
        </p:nvSpPr>
        <p:spPr>
          <a:xfrm>
            <a:off x="5859711" y="4396317"/>
            <a:ext cx="3329850" cy="1938992"/>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Kết nối bộ chuyển đổi CoachLabII với máy tính, sau đó mở tệp hoạt động “Điện mặt trời 2.cma7”</a:t>
            </a:r>
          </a:p>
        </p:txBody>
      </p:sp>
      <p:pic>
        <p:nvPicPr>
          <p:cNvPr id="16" name="Picture 15">
            <a:extLst>
              <a:ext uri="{FF2B5EF4-FFF2-40B4-BE49-F238E27FC236}">
                <a16:creationId xmlns:a16="http://schemas.microsoft.com/office/drawing/2014/main" id="{65E3DD37-ACEA-8A4C-2C84-17FD0F5AB33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64521" y="4313082"/>
            <a:ext cx="2633270" cy="1973838"/>
          </a:xfrm>
          <a:prstGeom prst="rect">
            <a:avLst/>
          </a:prstGeom>
          <a:effectLst>
            <a:outerShdw blurRad="63500" sx="102000" sy="102000" algn="ctr" rotWithShape="0">
              <a:prstClr val="black">
                <a:alpha val="40000"/>
              </a:prstClr>
            </a:outerShdw>
          </a:effectLst>
        </p:spPr>
      </p:pic>
      <p:grpSp>
        <p:nvGrpSpPr>
          <p:cNvPr id="3" name="Google Shape;1197;p51">
            <a:extLst>
              <a:ext uri="{FF2B5EF4-FFF2-40B4-BE49-F238E27FC236}">
                <a16:creationId xmlns:a16="http://schemas.microsoft.com/office/drawing/2014/main" id="{F665DE20-0EF1-E269-D3B7-F465E3E8948B}"/>
              </a:ext>
            </a:extLst>
          </p:cNvPr>
          <p:cNvGrpSpPr/>
          <p:nvPr/>
        </p:nvGrpSpPr>
        <p:grpSpPr>
          <a:xfrm>
            <a:off x="11706739" y="18560"/>
            <a:ext cx="460704" cy="491457"/>
            <a:chOff x="8770051" y="937343"/>
            <a:chExt cx="744272" cy="793950"/>
          </a:xfrm>
        </p:grpSpPr>
        <p:sp>
          <p:nvSpPr>
            <p:cNvPr id="12" name="Google Shape;1198;p51">
              <a:extLst>
                <a:ext uri="{FF2B5EF4-FFF2-40B4-BE49-F238E27FC236}">
                  <a16:creationId xmlns:a16="http://schemas.microsoft.com/office/drawing/2014/main" id="{5EE3FD45-17BB-A021-A772-D7BBFAC37C93}"/>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1199;p51">
              <a:extLst>
                <a:ext uri="{FF2B5EF4-FFF2-40B4-BE49-F238E27FC236}">
                  <a16:creationId xmlns:a16="http://schemas.microsoft.com/office/drawing/2014/main" id="{34CD3419-14ED-0201-9967-E6E687F54074}"/>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 name="Google Shape;1200;p51">
              <a:extLst>
                <a:ext uri="{FF2B5EF4-FFF2-40B4-BE49-F238E27FC236}">
                  <a16:creationId xmlns:a16="http://schemas.microsoft.com/office/drawing/2014/main" id="{3B942E2A-C5C6-0477-8202-54925DEF2FEF}"/>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 name="Google Shape;1201;p51">
              <a:extLst>
                <a:ext uri="{FF2B5EF4-FFF2-40B4-BE49-F238E27FC236}">
                  <a16:creationId xmlns:a16="http://schemas.microsoft.com/office/drawing/2014/main" id="{68CE70BE-51E5-77C8-2482-4C54F25DEA07}"/>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 name="Google Shape;1202;p51">
              <a:extLst>
                <a:ext uri="{FF2B5EF4-FFF2-40B4-BE49-F238E27FC236}">
                  <a16:creationId xmlns:a16="http://schemas.microsoft.com/office/drawing/2014/main" id="{1A3C5322-B189-9B68-A994-7F18C506F0B1}"/>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9" name="Google Shape;1203;p51">
              <a:extLst>
                <a:ext uri="{FF2B5EF4-FFF2-40B4-BE49-F238E27FC236}">
                  <a16:creationId xmlns:a16="http://schemas.microsoft.com/office/drawing/2014/main" id="{1644E2D3-620B-23EB-A086-ED0194870DAA}"/>
                </a:ext>
              </a:extLst>
            </p:cNvPr>
            <p:cNvGrpSpPr/>
            <p:nvPr/>
          </p:nvGrpSpPr>
          <p:grpSpPr>
            <a:xfrm>
              <a:off x="8770051" y="937343"/>
              <a:ext cx="744272" cy="793950"/>
              <a:chOff x="6565437" y="1588001"/>
              <a:chExt cx="744272" cy="793950"/>
            </a:xfrm>
          </p:grpSpPr>
          <p:sp>
            <p:nvSpPr>
              <p:cNvPr id="20" name="Google Shape;1204;p51">
                <a:extLst>
                  <a:ext uri="{FF2B5EF4-FFF2-40B4-BE49-F238E27FC236}">
                    <a16:creationId xmlns:a16="http://schemas.microsoft.com/office/drawing/2014/main" id="{6F29E9E1-E534-214E-014B-028921A396F4}"/>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 name="Google Shape;1205;p51">
                <a:extLst>
                  <a:ext uri="{FF2B5EF4-FFF2-40B4-BE49-F238E27FC236}">
                    <a16:creationId xmlns:a16="http://schemas.microsoft.com/office/drawing/2014/main" id="{C30C0419-F0D5-3217-316A-7D434E5540BB}"/>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 name="Google Shape;1206;p51">
                <a:extLst>
                  <a:ext uri="{FF2B5EF4-FFF2-40B4-BE49-F238E27FC236}">
                    <a16:creationId xmlns:a16="http://schemas.microsoft.com/office/drawing/2014/main" id="{752D9953-FDBD-CC80-CB1F-65E45A6F2403}"/>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207;p51">
                <a:extLst>
                  <a:ext uri="{FF2B5EF4-FFF2-40B4-BE49-F238E27FC236}">
                    <a16:creationId xmlns:a16="http://schemas.microsoft.com/office/drawing/2014/main" id="{7558D7C8-3055-C7AD-702B-6DEA57B1C772}"/>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1208;p51">
                <a:extLst>
                  <a:ext uri="{FF2B5EF4-FFF2-40B4-BE49-F238E27FC236}">
                    <a16:creationId xmlns:a16="http://schemas.microsoft.com/office/drawing/2014/main" id="{0B836CEF-696B-D3FE-36CF-FCE0D31CCF1C}"/>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1209;p51">
                <a:extLst>
                  <a:ext uri="{FF2B5EF4-FFF2-40B4-BE49-F238E27FC236}">
                    <a16:creationId xmlns:a16="http://schemas.microsoft.com/office/drawing/2014/main" id="{9FAC3ACE-B338-523A-E631-41D381936317}"/>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1210;p51">
                <a:extLst>
                  <a:ext uri="{FF2B5EF4-FFF2-40B4-BE49-F238E27FC236}">
                    <a16:creationId xmlns:a16="http://schemas.microsoft.com/office/drawing/2014/main" id="{C31D831D-1055-5655-DB5A-6DFACF7E39E6}"/>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211;p51">
                <a:extLst>
                  <a:ext uri="{FF2B5EF4-FFF2-40B4-BE49-F238E27FC236}">
                    <a16:creationId xmlns:a16="http://schemas.microsoft.com/office/drawing/2014/main" id="{4443C616-5BA8-6D82-7F60-72D5AC497FA1}"/>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212;p51">
                <a:extLst>
                  <a:ext uri="{FF2B5EF4-FFF2-40B4-BE49-F238E27FC236}">
                    <a16:creationId xmlns:a16="http://schemas.microsoft.com/office/drawing/2014/main" id="{0190FC61-F958-901E-65AB-C7DDF9D07336}"/>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13;p51">
                <a:extLst>
                  <a:ext uri="{FF2B5EF4-FFF2-40B4-BE49-F238E27FC236}">
                    <a16:creationId xmlns:a16="http://schemas.microsoft.com/office/drawing/2014/main" id="{2AE1B3CD-B26B-D33E-ECB9-B0AD853D820C}"/>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38124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1" grpId="0"/>
      <p:bldP spid="1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1D5198-38B1-0AB5-8909-A8B0292DA376}"/>
              </a:ext>
            </a:extLst>
          </p:cNvPr>
          <p:cNvGrpSpPr/>
          <p:nvPr/>
        </p:nvGrpSpPr>
        <p:grpSpPr>
          <a:xfrm>
            <a:off x="6376997" y="2592443"/>
            <a:ext cx="4188542" cy="3734861"/>
            <a:chOff x="1359778" y="1647864"/>
            <a:chExt cx="4264485" cy="5028239"/>
          </a:xfrm>
        </p:grpSpPr>
        <p:sp>
          <p:nvSpPr>
            <p:cNvPr id="12" name="Rectangle 11">
              <a:extLst>
                <a:ext uri="{FF2B5EF4-FFF2-40B4-BE49-F238E27FC236}">
                  <a16:creationId xmlns:a16="http://schemas.microsoft.com/office/drawing/2014/main" id="{841BBED5-DFC3-7DF4-49BF-58E7B714BB1C}"/>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ectangle 12">
              <a:extLst>
                <a:ext uri="{FF2B5EF4-FFF2-40B4-BE49-F238E27FC236}">
                  <a16:creationId xmlns:a16="http://schemas.microsoft.com/office/drawing/2014/main" id="{F7950CA4-FD42-1FD3-A5B4-AC4FFF1608C0}"/>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B908A997-CE44-6DD7-5C6C-C0FF8CD776C9}"/>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id="{573489FD-756A-ADB7-1ED5-E9F2BF0C6827}"/>
              </a:ext>
            </a:extLst>
          </p:cNvPr>
          <p:cNvSpPr txBox="1"/>
          <p:nvPr/>
        </p:nvSpPr>
        <p:spPr>
          <a:xfrm>
            <a:off x="6680002" y="3743874"/>
            <a:ext cx="3555511"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Tìm hiểu các câu lệnh trong tệp hoạt động “Điện mặt trời 2.cma7“</a:t>
            </a:r>
          </a:p>
        </p:txBody>
      </p:sp>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Phụ lục 1</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96986" cy="1390578"/>
          </a:xfrm>
          <a:prstGeom prst="ellipse">
            <a:avLst/>
          </a:prstGeom>
        </p:spPr>
      </p:pic>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grpSp>
        <p:nvGrpSpPr>
          <p:cNvPr id="6" name="Group 5">
            <a:extLst>
              <a:ext uri="{FF2B5EF4-FFF2-40B4-BE49-F238E27FC236}">
                <a16:creationId xmlns:a16="http://schemas.microsoft.com/office/drawing/2014/main" id="{029E8148-A3C7-3477-43EF-9FC42599D528}"/>
              </a:ext>
            </a:extLst>
          </p:cNvPr>
          <p:cNvGrpSpPr/>
          <p:nvPr/>
        </p:nvGrpSpPr>
        <p:grpSpPr>
          <a:xfrm>
            <a:off x="1194420" y="2589170"/>
            <a:ext cx="4530487" cy="3789637"/>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1" name="Group 10">
            <a:extLst>
              <a:ext uri="{FF2B5EF4-FFF2-40B4-BE49-F238E27FC236}">
                <a16:creationId xmlns:a16="http://schemas.microsoft.com/office/drawing/2014/main" id="{4129854B-20C5-9014-197E-C5F32CB2789A}"/>
              </a:ext>
            </a:extLst>
          </p:cNvPr>
          <p:cNvGrpSpPr/>
          <p:nvPr/>
        </p:nvGrpSpPr>
        <p:grpSpPr>
          <a:xfrm>
            <a:off x="7175966" y="187271"/>
            <a:ext cx="4647299" cy="3279429"/>
            <a:chOff x="394629" y="1636702"/>
            <a:chExt cx="4445388" cy="3096572"/>
          </a:xfrm>
        </p:grpSpPr>
        <p:grpSp>
          <p:nvGrpSpPr>
            <p:cNvPr id="120" name="Group 119">
              <a:extLst>
                <a:ext uri="{FF2B5EF4-FFF2-40B4-BE49-F238E27FC236}">
                  <a16:creationId xmlns:a16="http://schemas.microsoft.com/office/drawing/2014/main" id="{7BFCE7CD-3BAD-436D-995D-9B913BE11453}"/>
                </a:ext>
              </a:extLst>
            </p:cNvPr>
            <p:cNvGrpSpPr/>
            <p:nvPr/>
          </p:nvGrpSpPr>
          <p:grpSpPr>
            <a:xfrm>
              <a:off x="394629" y="1636702"/>
              <a:ext cx="4445388" cy="3096572"/>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27" name="Google Shape;1130;p51">
              <a:extLst>
                <a:ext uri="{FF2B5EF4-FFF2-40B4-BE49-F238E27FC236}">
                  <a16:creationId xmlns:a16="http://schemas.microsoft.com/office/drawing/2014/main" id="{B6386294-511D-3222-EE95-6CFB1375A408}"/>
                </a:ext>
              </a:extLst>
            </p:cNvPr>
            <p:cNvGrpSpPr/>
            <p:nvPr/>
          </p:nvGrpSpPr>
          <p:grpSpPr>
            <a:xfrm>
              <a:off x="4021295" y="3950572"/>
              <a:ext cx="405329" cy="366182"/>
              <a:chOff x="9878272" y="2682335"/>
              <a:chExt cx="720199" cy="719766"/>
            </a:xfrm>
          </p:grpSpPr>
          <p:sp>
            <p:nvSpPr>
              <p:cNvPr id="145" name="Google Shape;1131;p51">
                <a:extLst>
                  <a:ext uri="{FF2B5EF4-FFF2-40B4-BE49-F238E27FC236}">
                    <a16:creationId xmlns:a16="http://schemas.microsoft.com/office/drawing/2014/main" id="{6135EA34-AD47-5F8D-2FD4-DCFAAF47E4EB}"/>
                  </a:ext>
                </a:extLst>
              </p:cNvPr>
              <p:cNvSpPr/>
              <p:nvPr/>
            </p:nvSpPr>
            <p:spPr>
              <a:xfrm>
                <a:off x="10056560" y="2963546"/>
                <a:ext cx="541911" cy="438555"/>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6" name="Google Shape;1132;p51">
                <a:extLst>
                  <a:ext uri="{FF2B5EF4-FFF2-40B4-BE49-F238E27FC236}">
                    <a16:creationId xmlns:a16="http://schemas.microsoft.com/office/drawing/2014/main" id="{4C38D666-B98E-4D59-1374-EF85E26AD073}"/>
                  </a:ext>
                </a:extLst>
              </p:cNvPr>
              <p:cNvSpPr/>
              <p:nvPr/>
            </p:nvSpPr>
            <p:spPr>
              <a:xfrm>
                <a:off x="9878272" y="2791282"/>
                <a:ext cx="459066" cy="594407"/>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7" name="Google Shape;1133;p51">
                <a:extLst>
                  <a:ext uri="{FF2B5EF4-FFF2-40B4-BE49-F238E27FC236}">
                    <a16:creationId xmlns:a16="http://schemas.microsoft.com/office/drawing/2014/main" id="{AA10A02B-A5FC-7030-157E-5392D33B0F19}"/>
                  </a:ext>
                </a:extLst>
              </p:cNvPr>
              <p:cNvSpPr/>
              <p:nvPr/>
            </p:nvSpPr>
            <p:spPr>
              <a:xfrm>
                <a:off x="9994853" y="2682335"/>
                <a:ext cx="583545"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4" name="Picture 3">
              <a:extLst>
                <a:ext uri="{FF2B5EF4-FFF2-40B4-BE49-F238E27FC236}">
                  <a16:creationId xmlns:a16="http://schemas.microsoft.com/office/drawing/2014/main" id="{35A2F213-135B-3B06-1FA7-E35970D5F597}"/>
                </a:ext>
              </a:extLst>
            </p:cNvPr>
            <p:cNvPicPr>
              <a:picLocks noChangeAspect="1"/>
            </p:cNvPicPr>
            <p:nvPr/>
          </p:nvPicPr>
          <p:blipFill>
            <a:blip r:embed="rId5"/>
            <a:stretch>
              <a:fillRect/>
            </a:stretch>
          </p:blipFill>
          <p:spPr>
            <a:xfrm>
              <a:off x="799348" y="3828628"/>
              <a:ext cx="615279" cy="573136"/>
            </a:xfrm>
            <a:prstGeom prst="rect">
              <a:avLst/>
            </a:prstGeom>
          </p:spPr>
        </p:pic>
      </p:grpSp>
      <p:sp>
        <p:nvSpPr>
          <p:cNvPr id="121" name="TextBox 120">
            <a:extLst>
              <a:ext uri="{FF2B5EF4-FFF2-40B4-BE49-F238E27FC236}">
                <a16:creationId xmlns:a16="http://schemas.microsoft.com/office/drawing/2014/main" id="{89473E91-C985-17A1-8F3A-8702D9373FB8}"/>
              </a:ext>
            </a:extLst>
          </p:cNvPr>
          <p:cNvSpPr txBox="1"/>
          <p:nvPr/>
        </p:nvSpPr>
        <p:spPr>
          <a:xfrm>
            <a:off x="8978740" y="2659745"/>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3</a:t>
            </a:r>
          </a:p>
        </p:txBody>
      </p:sp>
      <p:sp>
        <p:nvSpPr>
          <p:cNvPr id="14" name="TextBox 13">
            <a:extLst>
              <a:ext uri="{FF2B5EF4-FFF2-40B4-BE49-F238E27FC236}">
                <a16:creationId xmlns:a16="http://schemas.microsoft.com/office/drawing/2014/main" id="{00A7385E-6C63-D036-718E-AD6E152AFA1D}"/>
              </a:ext>
            </a:extLst>
          </p:cNvPr>
          <p:cNvSpPr txBox="1"/>
          <p:nvPr/>
        </p:nvSpPr>
        <p:spPr>
          <a:xfrm>
            <a:off x="7833484" y="996338"/>
            <a:ext cx="3335699"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Giải pháp kết hợp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năng lượng mặt trời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khi không có điện</a:t>
            </a:r>
          </a:p>
        </p:txBody>
      </p:sp>
      <p:pic>
        <p:nvPicPr>
          <p:cNvPr id="25" name="Picture 24">
            <a:extLst>
              <a:ext uri="{FF2B5EF4-FFF2-40B4-BE49-F238E27FC236}">
                <a16:creationId xmlns:a16="http://schemas.microsoft.com/office/drawing/2014/main" id="{B791F7A0-6B3F-CC48-DE94-3A5BE67F92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9849" y="3241653"/>
            <a:ext cx="3835137" cy="2436440"/>
          </a:xfrm>
          <a:prstGeom prst="rect">
            <a:avLst/>
          </a:prstGeom>
        </p:spPr>
      </p:pic>
      <p:grpSp>
        <p:nvGrpSpPr>
          <p:cNvPr id="26" name="Google Shape;1197;p51">
            <a:extLst>
              <a:ext uri="{FF2B5EF4-FFF2-40B4-BE49-F238E27FC236}">
                <a16:creationId xmlns:a16="http://schemas.microsoft.com/office/drawing/2014/main" id="{E08AF8D6-CA46-4A8E-D917-C0A9C8FE9EA6}"/>
              </a:ext>
            </a:extLst>
          </p:cNvPr>
          <p:cNvGrpSpPr/>
          <p:nvPr/>
        </p:nvGrpSpPr>
        <p:grpSpPr>
          <a:xfrm>
            <a:off x="11706739" y="18560"/>
            <a:ext cx="460704" cy="491457"/>
            <a:chOff x="8770051" y="937343"/>
            <a:chExt cx="744272" cy="793950"/>
          </a:xfrm>
        </p:grpSpPr>
        <p:sp>
          <p:nvSpPr>
            <p:cNvPr id="27" name="Google Shape;1198;p51">
              <a:extLst>
                <a:ext uri="{FF2B5EF4-FFF2-40B4-BE49-F238E27FC236}">
                  <a16:creationId xmlns:a16="http://schemas.microsoft.com/office/drawing/2014/main" id="{AE431892-83C4-ED50-6BE4-7CB863F77E10}"/>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199;p51">
              <a:extLst>
                <a:ext uri="{FF2B5EF4-FFF2-40B4-BE49-F238E27FC236}">
                  <a16:creationId xmlns:a16="http://schemas.microsoft.com/office/drawing/2014/main" id="{3A67391F-03B3-3F7E-AB3C-A3F319850989}"/>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00;p51">
              <a:extLst>
                <a:ext uri="{FF2B5EF4-FFF2-40B4-BE49-F238E27FC236}">
                  <a16:creationId xmlns:a16="http://schemas.microsoft.com/office/drawing/2014/main" id="{9C1C56C5-B545-AC51-0919-DE50BE610AA7}"/>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1" name="Google Shape;1201;p51">
              <a:extLst>
                <a:ext uri="{FF2B5EF4-FFF2-40B4-BE49-F238E27FC236}">
                  <a16:creationId xmlns:a16="http://schemas.microsoft.com/office/drawing/2014/main" id="{9E9FE064-9504-14C6-51D3-630BE8A598FE}"/>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6" name="Google Shape;1202;p51">
              <a:extLst>
                <a:ext uri="{FF2B5EF4-FFF2-40B4-BE49-F238E27FC236}">
                  <a16:creationId xmlns:a16="http://schemas.microsoft.com/office/drawing/2014/main" id="{F5BB78C4-4AAB-1433-2E67-223E48108D42}"/>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97" name="Google Shape;1203;p51">
              <a:extLst>
                <a:ext uri="{FF2B5EF4-FFF2-40B4-BE49-F238E27FC236}">
                  <a16:creationId xmlns:a16="http://schemas.microsoft.com/office/drawing/2014/main" id="{FAEDFFF0-E632-7CA0-3E4E-CB58C345AE7B}"/>
                </a:ext>
              </a:extLst>
            </p:cNvPr>
            <p:cNvGrpSpPr/>
            <p:nvPr/>
          </p:nvGrpSpPr>
          <p:grpSpPr>
            <a:xfrm>
              <a:off x="8770051" y="937343"/>
              <a:ext cx="744272" cy="793950"/>
              <a:chOff x="6565437" y="1588001"/>
              <a:chExt cx="744272" cy="793950"/>
            </a:xfrm>
          </p:grpSpPr>
          <p:sp>
            <p:nvSpPr>
              <p:cNvPr id="98" name="Google Shape;1204;p51">
                <a:extLst>
                  <a:ext uri="{FF2B5EF4-FFF2-40B4-BE49-F238E27FC236}">
                    <a16:creationId xmlns:a16="http://schemas.microsoft.com/office/drawing/2014/main" id="{3A2FD5AD-E57F-F8AF-4685-DCF582DD239F}"/>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 name="Google Shape;1205;p51">
                <a:extLst>
                  <a:ext uri="{FF2B5EF4-FFF2-40B4-BE49-F238E27FC236}">
                    <a16:creationId xmlns:a16="http://schemas.microsoft.com/office/drawing/2014/main" id="{E32E4D0A-D7B8-E1AD-0AFE-F0D2FCA60AC3}"/>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 name="Google Shape;1206;p51">
                <a:extLst>
                  <a:ext uri="{FF2B5EF4-FFF2-40B4-BE49-F238E27FC236}">
                    <a16:creationId xmlns:a16="http://schemas.microsoft.com/office/drawing/2014/main" id="{D35C7496-A2EB-0F49-4364-AC6223B1B0C7}"/>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 name="Google Shape;1207;p51">
                <a:extLst>
                  <a:ext uri="{FF2B5EF4-FFF2-40B4-BE49-F238E27FC236}">
                    <a16:creationId xmlns:a16="http://schemas.microsoft.com/office/drawing/2014/main" id="{F5E8943E-BFDC-DEFD-7269-CED37526C4FB}"/>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9" name="Google Shape;1208;p51">
                <a:extLst>
                  <a:ext uri="{FF2B5EF4-FFF2-40B4-BE49-F238E27FC236}">
                    <a16:creationId xmlns:a16="http://schemas.microsoft.com/office/drawing/2014/main" id="{42BD2C1B-BB33-6F18-74EB-2C1C6B29912C}"/>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0" name="Google Shape;1209;p51">
                <a:extLst>
                  <a:ext uri="{FF2B5EF4-FFF2-40B4-BE49-F238E27FC236}">
                    <a16:creationId xmlns:a16="http://schemas.microsoft.com/office/drawing/2014/main" id="{E7E380F3-AFD1-0391-A098-B6EA44BFD6D1}"/>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1" name="Google Shape;1210;p51">
                <a:extLst>
                  <a:ext uri="{FF2B5EF4-FFF2-40B4-BE49-F238E27FC236}">
                    <a16:creationId xmlns:a16="http://schemas.microsoft.com/office/drawing/2014/main" id="{6602C54C-92C9-C92B-D879-4EB1EF4E39AE}"/>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2" name="Google Shape;1211;p51">
                <a:extLst>
                  <a:ext uri="{FF2B5EF4-FFF2-40B4-BE49-F238E27FC236}">
                    <a16:creationId xmlns:a16="http://schemas.microsoft.com/office/drawing/2014/main" id="{329A7563-607F-D7E8-1AB5-BC818FC7277A}"/>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5" name="Google Shape;1212;p51">
                <a:extLst>
                  <a:ext uri="{FF2B5EF4-FFF2-40B4-BE49-F238E27FC236}">
                    <a16:creationId xmlns:a16="http://schemas.microsoft.com/office/drawing/2014/main" id="{B145B814-E288-7800-3705-896D0A4EAEF0}"/>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6" name="Google Shape;1213;p51">
                <a:extLst>
                  <a:ext uri="{FF2B5EF4-FFF2-40B4-BE49-F238E27FC236}">
                    <a16:creationId xmlns:a16="http://schemas.microsoft.com/office/drawing/2014/main" id="{A5A118D7-4123-FC5A-39F4-3378D8D2A13D}"/>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47528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121"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Phụ lục 1</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390793" cy="1384413"/>
          </a:xfrm>
          <a:prstGeom prst="ellipse">
            <a:avLst/>
          </a:prstGeom>
        </p:spPr>
      </p:pic>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sp>
        <p:nvSpPr>
          <p:cNvPr id="5" name="Rectangle: Rounded Corners 4">
            <a:extLst>
              <a:ext uri="{FF2B5EF4-FFF2-40B4-BE49-F238E27FC236}">
                <a16:creationId xmlns:a16="http://schemas.microsoft.com/office/drawing/2014/main" id="{FDCE785C-64BD-D1FB-7C7F-649EAEC338A5}"/>
              </a:ext>
            </a:extLst>
          </p:cNvPr>
          <p:cNvSpPr/>
          <p:nvPr/>
        </p:nvSpPr>
        <p:spPr>
          <a:xfrm>
            <a:off x="391693" y="2037896"/>
            <a:ext cx="2594414" cy="599469"/>
          </a:xfrm>
          <a:prstGeom prst="roundRect">
            <a:avLst/>
          </a:prstGeom>
          <a:solidFill>
            <a:srgbClr val="5C7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mn-ea"/>
                <a:cs typeface="+mn-cs"/>
              </a:rPr>
              <a:t>Câu lệnh</a:t>
            </a:r>
          </a:p>
        </p:txBody>
      </p:sp>
      <p:sp>
        <p:nvSpPr>
          <p:cNvPr id="6" name="Rectangle: Rounded Corners 5">
            <a:extLst>
              <a:ext uri="{FF2B5EF4-FFF2-40B4-BE49-F238E27FC236}">
                <a16:creationId xmlns:a16="http://schemas.microsoft.com/office/drawing/2014/main" id="{7B568432-F3B0-9CC6-E9AB-CDB14CDCDE37}"/>
              </a:ext>
            </a:extLst>
          </p:cNvPr>
          <p:cNvSpPr/>
          <p:nvPr/>
        </p:nvSpPr>
        <p:spPr>
          <a:xfrm>
            <a:off x="3254809" y="2037896"/>
            <a:ext cx="2594414" cy="599469"/>
          </a:xfrm>
          <a:prstGeom prst="roundRect">
            <a:avLst/>
          </a:prstGeom>
          <a:solidFill>
            <a:srgbClr val="5C7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mn-ea"/>
                <a:cs typeface="+mn-cs"/>
              </a:rPr>
              <a:t>Giải thích</a:t>
            </a:r>
          </a:p>
        </p:txBody>
      </p:sp>
      <p:sp>
        <p:nvSpPr>
          <p:cNvPr id="7" name="R1">
            <a:extLst>
              <a:ext uri="{FF2B5EF4-FFF2-40B4-BE49-F238E27FC236}">
                <a16:creationId xmlns:a16="http://schemas.microsoft.com/office/drawing/2014/main" id="{84C57272-F937-DF6F-354B-D328F10102F3}"/>
              </a:ext>
            </a:extLst>
          </p:cNvPr>
          <p:cNvSpPr/>
          <p:nvPr/>
        </p:nvSpPr>
        <p:spPr>
          <a:xfrm>
            <a:off x="391693" y="2763877"/>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Repeat</a:t>
            </a:r>
          </a:p>
        </p:txBody>
      </p:sp>
      <p:sp>
        <p:nvSpPr>
          <p:cNvPr id="9" name="DA1">
            <a:extLst>
              <a:ext uri="{FF2B5EF4-FFF2-40B4-BE49-F238E27FC236}">
                <a16:creationId xmlns:a16="http://schemas.microsoft.com/office/drawing/2014/main" id="{19F30027-F865-3DCD-D011-8543572024F9}"/>
              </a:ext>
            </a:extLst>
          </p:cNvPr>
          <p:cNvSpPr/>
          <p:nvPr/>
        </p:nvSpPr>
        <p:spPr>
          <a:xfrm>
            <a:off x="391693" y="3414385"/>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IfVoltage(1) &lt; 1.5 Then</a:t>
            </a:r>
          </a:p>
        </p:txBody>
      </p:sp>
      <p:sp>
        <p:nvSpPr>
          <p:cNvPr id="10" name="R1">
            <a:extLst>
              <a:ext uri="{FF2B5EF4-FFF2-40B4-BE49-F238E27FC236}">
                <a16:creationId xmlns:a16="http://schemas.microsoft.com/office/drawing/2014/main" id="{60112B0E-BB8C-7409-E315-05F6255848AF}"/>
              </a:ext>
            </a:extLst>
          </p:cNvPr>
          <p:cNvSpPr/>
          <p:nvPr/>
        </p:nvSpPr>
        <p:spPr>
          <a:xfrm>
            <a:off x="403118" y="3411810"/>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6" name="DA1">
            <a:extLst>
              <a:ext uri="{FF2B5EF4-FFF2-40B4-BE49-F238E27FC236}">
                <a16:creationId xmlns:a16="http://schemas.microsoft.com/office/drawing/2014/main" id="{4D5ECECA-EE3B-1320-C21D-5ED409C93D38}"/>
              </a:ext>
            </a:extLst>
          </p:cNvPr>
          <p:cNvSpPr/>
          <p:nvPr/>
        </p:nvSpPr>
        <p:spPr>
          <a:xfrm>
            <a:off x="391693" y="4102214"/>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Switch (B;On)</a:t>
            </a:r>
            <a:endParaRPr kumimoji="0" lang="en-US" sz="2200" b="0" i="0" u="none" strike="noStrike" kern="1200" cap="none" spc="0" normalizeH="0" baseline="0" noProof="0">
              <a:ln>
                <a:noFill/>
              </a:ln>
              <a:solidFill>
                <a:srgbClr val="824694"/>
              </a:solidFill>
              <a:effectLst/>
              <a:uLnTx/>
              <a:uFillTx/>
              <a:latin typeface="Roboto" panose="02000000000000000000" pitchFamily="2" charset="0"/>
              <a:ea typeface="+mn-ea"/>
              <a:cs typeface="+mn-cs"/>
            </a:endParaRPr>
          </a:p>
        </p:txBody>
      </p:sp>
      <p:sp>
        <p:nvSpPr>
          <p:cNvPr id="19" name="R1">
            <a:extLst>
              <a:ext uri="{FF2B5EF4-FFF2-40B4-BE49-F238E27FC236}">
                <a16:creationId xmlns:a16="http://schemas.microsoft.com/office/drawing/2014/main" id="{3132E009-C558-455B-2FCF-69709039D63E}"/>
              </a:ext>
            </a:extLst>
          </p:cNvPr>
          <p:cNvSpPr/>
          <p:nvPr/>
        </p:nvSpPr>
        <p:spPr>
          <a:xfrm>
            <a:off x="425933" y="4118009"/>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99" name="DA1">
            <a:extLst>
              <a:ext uri="{FF2B5EF4-FFF2-40B4-BE49-F238E27FC236}">
                <a16:creationId xmlns:a16="http://schemas.microsoft.com/office/drawing/2014/main" id="{2139943A-9E7A-F4E5-D4AB-A26C9C158838}"/>
              </a:ext>
            </a:extLst>
          </p:cNvPr>
          <p:cNvSpPr/>
          <p:nvPr/>
        </p:nvSpPr>
        <p:spPr>
          <a:xfrm>
            <a:off x="391693" y="4798611"/>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Switch (A;On)</a:t>
            </a:r>
            <a:endParaRPr kumimoji="0" lang="en-US" sz="2200" b="0" i="0" u="none" strike="noStrike" kern="1200" cap="none" spc="0" normalizeH="0" baseline="0" noProof="0">
              <a:ln>
                <a:noFill/>
              </a:ln>
              <a:solidFill>
                <a:srgbClr val="824694"/>
              </a:solidFill>
              <a:effectLst/>
              <a:uLnTx/>
              <a:uFillTx/>
              <a:latin typeface="Roboto" panose="02000000000000000000" pitchFamily="2" charset="0"/>
              <a:ea typeface="+mn-ea"/>
              <a:cs typeface="+mn-cs"/>
            </a:endParaRPr>
          </a:p>
        </p:txBody>
      </p:sp>
      <p:sp>
        <p:nvSpPr>
          <p:cNvPr id="105" name="R1">
            <a:extLst>
              <a:ext uri="{FF2B5EF4-FFF2-40B4-BE49-F238E27FC236}">
                <a16:creationId xmlns:a16="http://schemas.microsoft.com/office/drawing/2014/main" id="{F6F8DF7F-2A45-A1D7-C806-004A44F655B7}"/>
              </a:ext>
            </a:extLst>
          </p:cNvPr>
          <p:cNvSpPr/>
          <p:nvPr/>
        </p:nvSpPr>
        <p:spPr>
          <a:xfrm>
            <a:off x="423557" y="4777004"/>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06" name="DA1">
            <a:extLst>
              <a:ext uri="{FF2B5EF4-FFF2-40B4-BE49-F238E27FC236}">
                <a16:creationId xmlns:a16="http://schemas.microsoft.com/office/drawing/2014/main" id="{F7997C1C-6565-1BB7-F4EC-CD28D5D927BF}"/>
              </a:ext>
            </a:extLst>
          </p:cNvPr>
          <p:cNvSpPr/>
          <p:nvPr/>
        </p:nvSpPr>
        <p:spPr>
          <a:xfrm>
            <a:off x="403118" y="5476129"/>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SetLevel(1;4)</a:t>
            </a:r>
          </a:p>
        </p:txBody>
      </p:sp>
      <p:sp>
        <p:nvSpPr>
          <p:cNvPr id="109" name="R1">
            <a:extLst>
              <a:ext uri="{FF2B5EF4-FFF2-40B4-BE49-F238E27FC236}">
                <a16:creationId xmlns:a16="http://schemas.microsoft.com/office/drawing/2014/main" id="{D4A59F08-6314-88C3-770B-17A1687F39BC}"/>
              </a:ext>
            </a:extLst>
          </p:cNvPr>
          <p:cNvSpPr/>
          <p:nvPr/>
        </p:nvSpPr>
        <p:spPr>
          <a:xfrm>
            <a:off x="369851" y="5476128"/>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10" name="DA1">
            <a:extLst>
              <a:ext uri="{FF2B5EF4-FFF2-40B4-BE49-F238E27FC236}">
                <a16:creationId xmlns:a16="http://schemas.microsoft.com/office/drawing/2014/main" id="{5A6A863A-70E0-58C0-033D-C0E61A19200F}"/>
              </a:ext>
            </a:extLst>
          </p:cNvPr>
          <p:cNvSpPr/>
          <p:nvPr/>
        </p:nvSpPr>
        <p:spPr>
          <a:xfrm>
            <a:off x="3240877" y="2721486"/>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Lặp chương trình</a:t>
            </a:r>
          </a:p>
        </p:txBody>
      </p:sp>
      <p:sp>
        <p:nvSpPr>
          <p:cNvPr id="111" name="R1">
            <a:extLst>
              <a:ext uri="{FF2B5EF4-FFF2-40B4-BE49-F238E27FC236}">
                <a16:creationId xmlns:a16="http://schemas.microsoft.com/office/drawing/2014/main" id="{5A887824-2CE2-20C2-967D-4D50A7ABC4A9}"/>
              </a:ext>
            </a:extLst>
          </p:cNvPr>
          <p:cNvSpPr/>
          <p:nvPr/>
        </p:nvSpPr>
        <p:spPr>
          <a:xfrm>
            <a:off x="3255446" y="2724300"/>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12" name="DA1">
            <a:extLst>
              <a:ext uri="{FF2B5EF4-FFF2-40B4-BE49-F238E27FC236}">
                <a16:creationId xmlns:a16="http://schemas.microsoft.com/office/drawing/2014/main" id="{CBBF21A7-DAB2-3C0E-98EB-E6A93D46EC43}"/>
              </a:ext>
            </a:extLst>
          </p:cNvPr>
          <p:cNvSpPr/>
          <p:nvPr/>
        </p:nvSpPr>
        <p:spPr>
          <a:xfrm>
            <a:off x="3240877" y="3414385"/>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Nếu số vôn nhỏ hơn 1,5V</a:t>
            </a:r>
            <a:endParaRPr kumimoji="0" lang="en-US" sz="2200" b="0" i="0" u="none" strike="noStrike" kern="1200" cap="none" spc="0" normalizeH="0" baseline="0" noProof="0">
              <a:ln>
                <a:noFill/>
              </a:ln>
              <a:solidFill>
                <a:srgbClr val="824694"/>
              </a:solidFill>
              <a:effectLst/>
              <a:uLnTx/>
              <a:uFillTx/>
              <a:latin typeface="Roboto" panose="02000000000000000000" pitchFamily="2" charset="0"/>
              <a:ea typeface="+mn-ea"/>
              <a:cs typeface="+mn-cs"/>
            </a:endParaRPr>
          </a:p>
        </p:txBody>
      </p:sp>
      <p:sp>
        <p:nvSpPr>
          <p:cNvPr id="115" name="R1">
            <a:extLst>
              <a:ext uri="{FF2B5EF4-FFF2-40B4-BE49-F238E27FC236}">
                <a16:creationId xmlns:a16="http://schemas.microsoft.com/office/drawing/2014/main" id="{AC1C88D5-2DBE-9D78-64D9-9F5653C17173}"/>
              </a:ext>
            </a:extLst>
          </p:cNvPr>
          <p:cNvSpPr/>
          <p:nvPr/>
        </p:nvSpPr>
        <p:spPr>
          <a:xfrm>
            <a:off x="3252302" y="3414385"/>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16" name="DA1">
            <a:extLst>
              <a:ext uri="{FF2B5EF4-FFF2-40B4-BE49-F238E27FC236}">
                <a16:creationId xmlns:a16="http://schemas.microsoft.com/office/drawing/2014/main" id="{D46D6268-49D6-3B3F-DB09-3FC90CE20E6A}"/>
              </a:ext>
            </a:extLst>
          </p:cNvPr>
          <p:cNvSpPr/>
          <p:nvPr/>
        </p:nvSpPr>
        <p:spPr>
          <a:xfrm>
            <a:off x="3240877" y="4102214"/>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B050"/>
                </a:solidFill>
                <a:effectLst/>
                <a:uLnTx/>
                <a:uFillTx/>
                <a:latin typeface="Roboto" panose="02000000000000000000" pitchFamily="2" charset="0"/>
                <a:ea typeface="+mn-ea"/>
                <a:cs typeface="+mn-cs"/>
              </a:rPr>
              <a:t>Công tắc B đóng để chuyển sang nguồn phụ</a:t>
            </a:r>
            <a:endParaRPr kumimoji="0" lang="en-US" sz="1600" b="0" i="0" u="none" strike="noStrike" kern="1200" cap="none" spc="0" normalizeH="0" baseline="0" noProof="0">
              <a:ln>
                <a:noFill/>
              </a:ln>
              <a:solidFill>
                <a:srgbClr val="824694"/>
              </a:solidFill>
              <a:effectLst/>
              <a:uLnTx/>
              <a:uFillTx/>
              <a:latin typeface="Roboto" panose="02000000000000000000" pitchFamily="2" charset="0"/>
              <a:ea typeface="+mn-ea"/>
              <a:cs typeface="+mn-cs"/>
            </a:endParaRPr>
          </a:p>
        </p:txBody>
      </p:sp>
      <p:sp>
        <p:nvSpPr>
          <p:cNvPr id="117" name="R1">
            <a:extLst>
              <a:ext uri="{FF2B5EF4-FFF2-40B4-BE49-F238E27FC236}">
                <a16:creationId xmlns:a16="http://schemas.microsoft.com/office/drawing/2014/main" id="{3DF63EFF-63D0-67FF-6E01-CA197FB45BC4}"/>
              </a:ext>
            </a:extLst>
          </p:cNvPr>
          <p:cNvSpPr/>
          <p:nvPr/>
        </p:nvSpPr>
        <p:spPr>
          <a:xfrm>
            <a:off x="3240877" y="4097975"/>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19" name="DA1">
            <a:extLst>
              <a:ext uri="{FF2B5EF4-FFF2-40B4-BE49-F238E27FC236}">
                <a16:creationId xmlns:a16="http://schemas.microsoft.com/office/drawing/2014/main" id="{59FB9318-B29A-5FFA-83AF-974BCCB8F2FB}"/>
              </a:ext>
            </a:extLst>
          </p:cNvPr>
          <p:cNvSpPr/>
          <p:nvPr/>
        </p:nvSpPr>
        <p:spPr>
          <a:xfrm>
            <a:off x="3240877" y="4798611"/>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Nguồn phụ A bật</a:t>
            </a:r>
          </a:p>
        </p:txBody>
      </p:sp>
      <p:sp>
        <p:nvSpPr>
          <p:cNvPr id="122" name="R1">
            <a:extLst>
              <a:ext uri="{FF2B5EF4-FFF2-40B4-BE49-F238E27FC236}">
                <a16:creationId xmlns:a16="http://schemas.microsoft.com/office/drawing/2014/main" id="{F3213889-87E6-BFB7-E87E-3AA6BC53AE8D}"/>
              </a:ext>
            </a:extLst>
          </p:cNvPr>
          <p:cNvSpPr/>
          <p:nvPr/>
        </p:nvSpPr>
        <p:spPr>
          <a:xfrm>
            <a:off x="3252302" y="4798611"/>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23" name="DA1">
            <a:extLst>
              <a:ext uri="{FF2B5EF4-FFF2-40B4-BE49-F238E27FC236}">
                <a16:creationId xmlns:a16="http://schemas.microsoft.com/office/drawing/2014/main" id="{E459684D-85AF-671E-6ABB-E2CD6002F4C4}"/>
              </a:ext>
            </a:extLst>
          </p:cNvPr>
          <p:cNvSpPr/>
          <p:nvPr/>
        </p:nvSpPr>
        <p:spPr>
          <a:xfrm>
            <a:off x="3252302" y="5476129"/>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Cổng A xuất mức điện áp ở mức 4</a:t>
            </a:r>
          </a:p>
        </p:txBody>
      </p:sp>
      <p:sp>
        <p:nvSpPr>
          <p:cNvPr id="124" name="R1">
            <a:extLst>
              <a:ext uri="{FF2B5EF4-FFF2-40B4-BE49-F238E27FC236}">
                <a16:creationId xmlns:a16="http://schemas.microsoft.com/office/drawing/2014/main" id="{C1183FEB-93F2-C5E2-2E12-C9AE4D81BD46}"/>
              </a:ext>
            </a:extLst>
          </p:cNvPr>
          <p:cNvSpPr/>
          <p:nvPr/>
        </p:nvSpPr>
        <p:spPr>
          <a:xfrm>
            <a:off x="3252302" y="5476127"/>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25" name="DA1">
            <a:extLst>
              <a:ext uri="{FF2B5EF4-FFF2-40B4-BE49-F238E27FC236}">
                <a16:creationId xmlns:a16="http://schemas.microsoft.com/office/drawing/2014/main" id="{A46EC42A-9F94-8149-9333-3A689776F55A}"/>
              </a:ext>
            </a:extLst>
          </p:cNvPr>
          <p:cNvSpPr/>
          <p:nvPr/>
        </p:nvSpPr>
        <p:spPr>
          <a:xfrm>
            <a:off x="6251724" y="2697530"/>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Else</a:t>
            </a:r>
          </a:p>
        </p:txBody>
      </p:sp>
      <p:sp>
        <p:nvSpPr>
          <p:cNvPr id="126" name="Rectangle: Rounded Corners 125">
            <a:extLst>
              <a:ext uri="{FF2B5EF4-FFF2-40B4-BE49-F238E27FC236}">
                <a16:creationId xmlns:a16="http://schemas.microsoft.com/office/drawing/2014/main" id="{2CC2BB47-1CE0-949B-54FA-8A2C770F42BB}"/>
              </a:ext>
            </a:extLst>
          </p:cNvPr>
          <p:cNvSpPr/>
          <p:nvPr/>
        </p:nvSpPr>
        <p:spPr>
          <a:xfrm>
            <a:off x="6251724" y="2013940"/>
            <a:ext cx="2594414" cy="599469"/>
          </a:xfrm>
          <a:prstGeom prst="roundRect">
            <a:avLst/>
          </a:prstGeom>
          <a:solidFill>
            <a:srgbClr val="5C7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mn-ea"/>
                <a:cs typeface="+mn-cs"/>
              </a:rPr>
              <a:t>Câu lệnh</a:t>
            </a:r>
          </a:p>
        </p:txBody>
      </p:sp>
      <p:sp>
        <p:nvSpPr>
          <p:cNvPr id="128" name="Rectangle: Rounded Corners 127">
            <a:extLst>
              <a:ext uri="{FF2B5EF4-FFF2-40B4-BE49-F238E27FC236}">
                <a16:creationId xmlns:a16="http://schemas.microsoft.com/office/drawing/2014/main" id="{0FB5C65E-CC7B-4414-9294-0B54AD2F9594}"/>
              </a:ext>
            </a:extLst>
          </p:cNvPr>
          <p:cNvSpPr/>
          <p:nvPr/>
        </p:nvSpPr>
        <p:spPr>
          <a:xfrm>
            <a:off x="9055853" y="2013940"/>
            <a:ext cx="2594414" cy="599469"/>
          </a:xfrm>
          <a:prstGeom prst="roundRect">
            <a:avLst/>
          </a:prstGeom>
          <a:solidFill>
            <a:srgbClr val="5C7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mn-ea"/>
                <a:cs typeface="+mn-cs"/>
              </a:rPr>
              <a:t>Giải thích</a:t>
            </a:r>
          </a:p>
        </p:txBody>
      </p:sp>
      <p:sp>
        <p:nvSpPr>
          <p:cNvPr id="129" name="DA1">
            <a:extLst>
              <a:ext uri="{FF2B5EF4-FFF2-40B4-BE49-F238E27FC236}">
                <a16:creationId xmlns:a16="http://schemas.microsoft.com/office/drawing/2014/main" id="{B01E2BB2-D4BA-8166-A4E8-2FE9F530A4BF}"/>
              </a:ext>
            </a:extLst>
          </p:cNvPr>
          <p:cNvSpPr/>
          <p:nvPr/>
        </p:nvSpPr>
        <p:spPr>
          <a:xfrm>
            <a:off x="6251724" y="3390429"/>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Switch (B;Off)</a:t>
            </a:r>
            <a:endParaRPr kumimoji="0" lang="en-US" sz="2200" b="0" i="0" u="none" strike="noStrike" kern="1200" cap="none" spc="0" normalizeH="0" baseline="0" noProof="0">
              <a:ln>
                <a:noFill/>
              </a:ln>
              <a:solidFill>
                <a:srgbClr val="824694"/>
              </a:solidFill>
              <a:effectLst/>
              <a:uLnTx/>
              <a:uFillTx/>
              <a:latin typeface="Roboto" panose="02000000000000000000" pitchFamily="2" charset="0"/>
              <a:ea typeface="+mn-ea"/>
              <a:cs typeface="+mn-cs"/>
            </a:endParaRPr>
          </a:p>
        </p:txBody>
      </p:sp>
      <p:sp>
        <p:nvSpPr>
          <p:cNvPr id="130" name="R1">
            <a:extLst>
              <a:ext uri="{FF2B5EF4-FFF2-40B4-BE49-F238E27FC236}">
                <a16:creationId xmlns:a16="http://schemas.microsoft.com/office/drawing/2014/main" id="{8D2DCFFF-0C79-D1A2-DB49-8E0476E499AB}"/>
              </a:ext>
            </a:extLst>
          </p:cNvPr>
          <p:cNvSpPr/>
          <p:nvPr/>
        </p:nvSpPr>
        <p:spPr>
          <a:xfrm>
            <a:off x="6251724" y="3390429"/>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31" name="DA1">
            <a:extLst>
              <a:ext uri="{FF2B5EF4-FFF2-40B4-BE49-F238E27FC236}">
                <a16:creationId xmlns:a16="http://schemas.microsoft.com/office/drawing/2014/main" id="{9C9985DC-0BB2-48CE-09CE-6FA19516193D}"/>
              </a:ext>
            </a:extLst>
          </p:cNvPr>
          <p:cNvSpPr/>
          <p:nvPr/>
        </p:nvSpPr>
        <p:spPr>
          <a:xfrm>
            <a:off x="6251724" y="4078258"/>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Switch (A;Off)</a:t>
            </a:r>
            <a:endParaRPr kumimoji="0" lang="en-US" sz="2200" b="0" i="0" u="none" strike="noStrike" kern="1200" cap="none" spc="0" normalizeH="0" baseline="0" noProof="0">
              <a:ln>
                <a:noFill/>
              </a:ln>
              <a:solidFill>
                <a:srgbClr val="824694"/>
              </a:solidFill>
              <a:effectLst/>
              <a:uLnTx/>
              <a:uFillTx/>
              <a:latin typeface="Roboto" panose="02000000000000000000" pitchFamily="2" charset="0"/>
              <a:ea typeface="+mn-ea"/>
              <a:cs typeface="+mn-cs"/>
            </a:endParaRPr>
          </a:p>
        </p:txBody>
      </p:sp>
      <p:sp>
        <p:nvSpPr>
          <p:cNvPr id="132" name="R1">
            <a:extLst>
              <a:ext uri="{FF2B5EF4-FFF2-40B4-BE49-F238E27FC236}">
                <a16:creationId xmlns:a16="http://schemas.microsoft.com/office/drawing/2014/main" id="{6DE524B3-459A-11D7-4431-3519680AE61A}"/>
              </a:ext>
            </a:extLst>
          </p:cNvPr>
          <p:cNvSpPr/>
          <p:nvPr/>
        </p:nvSpPr>
        <p:spPr>
          <a:xfrm>
            <a:off x="6251724" y="4078257"/>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33" name="DA1">
            <a:extLst>
              <a:ext uri="{FF2B5EF4-FFF2-40B4-BE49-F238E27FC236}">
                <a16:creationId xmlns:a16="http://schemas.microsoft.com/office/drawing/2014/main" id="{0615C545-2BA9-CE92-227A-48979ED887CC}"/>
              </a:ext>
            </a:extLst>
          </p:cNvPr>
          <p:cNvSpPr/>
          <p:nvPr/>
        </p:nvSpPr>
        <p:spPr>
          <a:xfrm>
            <a:off x="6251724" y="4774655"/>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EndIf</a:t>
            </a:r>
          </a:p>
        </p:txBody>
      </p:sp>
      <p:sp>
        <p:nvSpPr>
          <p:cNvPr id="134" name="R1">
            <a:extLst>
              <a:ext uri="{FF2B5EF4-FFF2-40B4-BE49-F238E27FC236}">
                <a16:creationId xmlns:a16="http://schemas.microsoft.com/office/drawing/2014/main" id="{544F8A79-9E67-EAE4-C93C-1BB4B8D9CA40}"/>
              </a:ext>
            </a:extLst>
          </p:cNvPr>
          <p:cNvSpPr/>
          <p:nvPr/>
        </p:nvSpPr>
        <p:spPr>
          <a:xfrm>
            <a:off x="6263149" y="4774655"/>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35" name="DA1">
            <a:extLst>
              <a:ext uri="{FF2B5EF4-FFF2-40B4-BE49-F238E27FC236}">
                <a16:creationId xmlns:a16="http://schemas.microsoft.com/office/drawing/2014/main" id="{3D07EAA6-0A96-3278-31ED-64FB6A9C3C03}"/>
              </a:ext>
            </a:extLst>
          </p:cNvPr>
          <p:cNvSpPr/>
          <p:nvPr/>
        </p:nvSpPr>
        <p:spPr>
          <a:xfrm>
            <a:off x="6263149" y="5452173"/>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Until [Esc]</a:t>
            </a:r>
          </a:p>
        </p:txBody>
      </p:sp>
      <p:sp>
        <p:nvSpPr>
          <p:cNvPr id="136" name="R1">
            <a:extLst>
              <a:ext uri="{FF2B5EF4-FFF2-40B4-BE49-F238E27FC236}">
                <a16:creationId xmlns:a16="http://schemas.microsoft.com/office/drawing/2014/main" id="{E753B1E0-ACEC-0821-A87C-B829F7CE0F5F}"/>
              </a:ext>
            </a:extLst>
          </p:cNvPr>
          <p:cNvSpPr/>
          <p:nvPr/>
        </p:nvSpPr>
        <p:spPr>
          <a:xfrm>
            <a:off x="6263149" y="5478299"/>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37" name="DA1">
            <a:extLst>
              <a:ext uri="{FF2B5EF4-FFF2-40B4-BE49-F238E27FC236}">
                <a16:creationId xmlns:a16="http://schemas.microsoft.com/office/drawing/2014/main" id="{7BFD1A3C-7A85-A07B-8BF0-5D71BAE1CC92}"/>
              </a:ext>
            </a:extLst>
          </p:cNvPr>
          <p:cNvSpPr/>
          <p:nvPr/>
        </p:nvSpPr>
        <p:spPr>
          <a:xfrm>
            <a:off x="9041921" y="2697530"/>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Nếu số vôn lớn hơn 1,5V</a:t>
            </a:r>
          </a:p>
        </p:txBody>
      </p:sp>
      <p:sp>
        <p:nvSpPr>
          <p:cNvPr id="138" name="R1">
            <a:extLst>
              <a:ext uri="{FF2B5EF4-FFF2-40B4-BE49-F238E27FC236}">
                <a16:creationId xmlns:a16="http://schemas.microsoft.com/office/drawing/2014/main" id="{125D4903-628D-5A6F-F11E-83977373E38E}"/>
              </a:ext>
            </a:extLst>
          </p:cNvPr>
          <p:cNvSpPr/>
          <p:nvPr/>
        </p:nvSpPr>
        <p:spPr>
          <a:xfrm>
            <a:off x="9041921" y="2709508"/>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39" name="DA1">
            <a:extLst>
              <a:ext uri="{FF2B5EF4-FFF2-40B4-BE49-F238E27FC236}">
                <a16:creationId xmlns:a16="http://schemas.microsoft.com/office/drawing/2014/main" id="{0E138003-7E3B-FBA8-DCB2-7AEA1E3EEB43}"/>
              </a:ext>
            </a:extLst>
          </p:cNvPr>
          <p:cNvSpPr/>
          <p:nvPr/>
        </p:nvSpPr>
        <p:spPr>
          <a:xfrm>
            <a:off x="9041921" y="3390429"/>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Công tắc B mở</a:t>
            </a:r>
            <a:endParaRPr kumimoji="0" lang="en-US" sz="2200" b="0" i="0" u="none" strike="noStrike" kern="1200" cap="none" spc="0" normalizeH="0" baseline="0" noProof="0">
              <a:ln>
                <a:noFill/>
              </a:ln>
              <a:solidFill>
                <a:srgbClr val="824694"/>
              </a:solidFill>
              <a:effectLst/>
              <a:uLnTx/>
              <a:uFillTx/>
              <a:latin typeface="Roboto" panose="02000000000000000000" pitchFamily="2" charset="0"/>
              <a:ea typeface="+mn-ea"/>
              <a:cs typeface="+mn-cs"/>
            </a:endParaRPr>
          </a:p>
        </p:txBody>
      </p:sp>
      <p:sp>
        <p:nvSpPr>
          <p:cNvPr id="140" name="R1">
            <a:extLst>
              <a:ext uri="{FF2B5EF4-FFF2-40B4-BE49-F238E27FC236}">
                <a16:creationId xmlns:a16="http://schemas.microsoft.com/office/drawing/2014/main" id="{B006698D-BF03-39C4-1309-5FB0FE46E47C}"/>
              </a:ext>
            </a:extLst>
          </p:cNvPr>
          <p:cNvSpPr/>
          <p:nvPr/>
        </p:nvSpPr>
        <p:spPr>
          <a:xfrm>
            <a:off x="9041921" y="3390934"/>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41" name="DA1">
            <a:extLst>
              <a:ext uri="{FF2B5EF4-FFF2-40B4-BE49-F238E27FC236}">
                <a16:creationId xmlns:a16="http://schemas.microsoft.com/office/drawing/2014/main" id="{EC7233DF-A8BB-5EDE-4A8B-DF2423D81B88}"/>
              </a:ext>
            </a:extLst>
          </p:cNvPr>
          <p:cNvSpPr/>
          <p:nvPr/>
        </p:nvSpPr>
        <p:spPr>
          <a:xfrm>
            <a:off x="9041921" y="4078258"/>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Cổng A không xuất điện áp</a:t>
            </a:r>
            <a:endParaRPr kumimoji="0" lang="en-US" sz="2200" b="0" i="0" u="none" strike="noStrike" kern="1200" cap="none" spc="0" normalizeH="0" baseline="0" noProof="0">
              <a:ln>
                <a:noFill/>
              </a:ln>
              <a:solidFill>
                <a:srgbClr val="824694"/>
              </a:solidFill>
              <a:effectLst/>
              <a:uLnTx/>
              <a:uFillTx/>
              <a:latin typeface="Roboto" panose="02000000000000000000" pitchFamily="2" charset="0"/>
              <a:ea typeface="+mn-ea"/>
              <a:cs typeface="+mn-cs"/>
            </a:endParaRPr>
          </a:p>
        </p:txBody>
      </p:sp>
      <p:sp>
        <p:nvSpPr>
          <p:cNvPr id="142" name="R1">
            <a:extLst>
              <a:ext uri="{FF2B5EF4-FFF2-40B4-BE49-F238E27FC236}">
                <a16:creationId xmlns:a16="http://schemas.microsoft.com/office/drawing/2014/main" id="{78CD7B1F-6097-8E2D-C86C-D48767B93BC0}"/>
              </a:ext>
            </a:extLst>
          </p:cNvPr>
          <p:cNvSpPr/>
          <p:nvPr/>
        </p:nvSpPr>
        <p:spPr>
          <a:xfrm>
            <a:off x="9053346" y="4078257"/>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43" name="DA1">
            <a:extLst>
              <a:ext uri="{FF2B5EF4-FFF2-40B4-BE49-F238E27FC236}">
                <a16:creationId xmlns:a16="http://schemas.microsoft.com/office/drawing/2014/main" id="{DA6F6C7F-8F5D-893A-67C1-82515E7845F3}"/>
              </a:ext>
            </a:extLst>
          </p:cNvPr>
          <p:cNvSpPr/>
          <p:nvPr/>
        </p:nvSpPr>
        <p:spPr>
          <a:xfrm>
            <a:off x="9041921" y="4774655"/>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Kết thúc</a:t>
            </a:r>
          </a:p>
        </p:txBody>
      </p:sp>
      <p:sp>
        <p:nvSpPr>
          <p:cNvPr id="144" name="R1">
            <a:extLst>
              <a:ext uri="{FF2B5EF4-FFF2-40B4-BE49-F238E27FC236}">
                <a16:creationId xmlns:a16="http://schemas.microsoft.com/office/drawing/2014/main" id="{33C36D94-A491-4AB0-C087-25A0B2FF60F8}"/>
              </a:ext>
            </a:extLst>
          </p:cNvPr>
          <p:cNvSpPr/>
          <p:nvPr/>
        </p:nvSpPr>
        <p:spPr>
          <a:xfrm>
            <a:off x="9041921" y="4786633"/>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48" name="DA1">
            <a:extLst>
              <a:ext uri="{FF2B5EF4-FFF2-40B4-BE49-F238E27FC236}">
                <a16:creationId xmlns:a16="http://schemas.microsoft.com/office/drawing/2014/main" id="{9FB28DA2-7433-F621-46ED-33FD7DD52F77}"/>
              </a:ext>
            </a:extLst>
          </p:cNvPr>
          <p:cNvSpPr/>
          <p:nvPr/>
        </p:nvSpPr>
        <p:spPr>
          <a:xfrm>
            <a:off x="9053346" y="5452173"/>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50"/>
                </a:solidFill>
                <a:effectLst/>
                <a:uLnTx/>
                <a:uFillTx/>
                <a:latin typeface="Roboto" panose="02000000000000000000" pitchFamily="2" charset="0"/>
                <a:ea typeface="+mn-ea"/>
                <a:cs typeface="+mn-cs"/>
              </a:rPr>
              <a:t>Chương trình chạy đến khi nhấn phím Esc</a:t>
            </a:r>
          </a:p>
        </p:txBody>
      </p:sp>
      <p:sp>
        <p:nvSpPr>
          <p:cNvPr id="149" name="R1">
            <a:extLst>
              <a:ext uri="{FF2B5EF4-FFF2-40B4-BE49-F238E27FC236}">
                <a16:creationId xmlns:a16="http://schemas.microsoft.com/office/drawing/2014/main" id="{B80B220E-810F-D5B5-3917-804D5EC32ED8}"/>
              </a:ext>
            </a:extLst>
          </p:cNvPr>
          <p:cNvSpPr/>
          <p:nvPr/>
        </p:nvSpPr>
        <p:spPr>
          <a:xfrm>
            <a:off x="9053346" y="5440195"/>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50" name="R1">
            <a:extLst>
              <a:ext uri="{FF2B5EF4-FFF2-40B4-BE49-F238E27FC236}">
                <a16:creationId xmlns:a16="http://schemas.microsoft.com/office/drawing/2014/main" id="{52CFAE36-E634-F8E9-7BBF-9C6F290D6675}"/>
              </a:ext>
            </a:extLst>
          </p:cNvPr>
          <p:cNvSpPr/>
          <p:nvPr/>
        </p:nvSpPr>
        <p:spPr>
          <a:xfrm>
            <a:off x="6251724" y="2660547"/>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51" name="R1">
            <a:extLst>
              <a:ext uri="{FF2B5EF4-FFF2-40B4-BE49-F238E27FC236}">
                <a16:creationId xmlns:a16="http://schemas.microsoft.com/office/drawing/2014/main" id="{DFFC475F-1369-7CBF-6514-CCA6CE1B3A36}"/>
              </a:ext>
            </a:extLst>
          </p:cNvPr>
          <p:cNvSpPr/>
          <p:nvPr/>
        </p:nvSpPr>
        <p:spPr>
          <a:xfrm>
            <a:off x="423557" y="2763292"/>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grpSp>
        <p:nvGrpSpPr>
          <p:cNvPr id="152" name="Google Shape;1197;p51">
            <a:extLst>
              <a:ext uri="{FF2B5EF4-FFF2-40B4-BE49-F238E27FC236}">
                <a16:creationId xmlns:a16="http://schemas.microsoft.com/office/drawing/2014/main" id="{BDD21FF3-EBF5-6D9F-ABF7-25057547DD3E}"/>
              </a:ext>
            </a:extLst>
          </p:cNvPr>
          <p:cNvGrpSpPr/>
          <p:nvPr/>
        </p:nvGrpSpPr>
        <p:grpSpPr>
          <a:xfrm>
            <a:off x="11706739" y="18560"/>
            <a:ext cx="460704" cy="491457"/>
            <a:chOff x="8770051" y="937343"/>
            <a:chExt cx="744272" cy="793950"/>
          </a:xfrm>
        </p:grpSpPr>
        <p:sp>
          <p:nvSpPr>
            <p:cNvPr id="153" name="Google Shape;1198;p51">
              <a:extLst>
                <a:ext uri="{FF2B5EF4-FFF2-40B4-BE49-F238E27FC236}">
                  <a16:creationId xmlns:a16="http://schemas.microsoft.com/office/drawing/2014/main" id="{BFDAFCE1-1E3A-1ED3-D89E-1AE3A4F924CD}"/>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4" name="Google Shape;1199;p51">
              <a:extLst>
                <a:ext uri="{FF2B5EF4-FFF2-40B4-BE49-F238E27FC236}">
                  <a16:creationId xmlns:a16="http://schemas.microsoft.com/office/drawing/2014/main" id="{C50B6993-BB2D-E28C-E1DB-190045B656D2}"/>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5" name="Google Shape;1200;p51">
              <a:extLst>
                <a:ext uri="{FF2B5EF4-FFF2-40B4-BE49-F238E27FC236}">
                  <a16:creationId xmlns:a16="http://schemas.microsoft.com/office/drawing/2014/main" id="{D18BFC15-4EE1-62E9-221D-A6B675D6861C}"/>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6" name="Google Shape;1201;p51">
              <a:extLst>
                <a:ext uri="{FF2B5EF4-FFF2-40B4-BE49-F238E27FC236}">
                  <a16:creationId xmlns:a16="http://schemas.microsoft.com/office/drawing/2014/main" id="{B7397842-430C-33E0-9941-5B309F56D787}"/>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7" name="Google Shape;1202;p51">
              <a:extLst>
                <a:ext uri="{FF2B5EF4-FFF2-40B4-BE49-F238E27FC236}">
                  <a16:creationId xmlns:a16="http://schemas.microsoft.com/office/drawing/2014/main" id="{349D1D77-0EBC-E45F-0853-6348D318F537}"/>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58" name="Google Shape;1203;p51">
              <a:extLst>
                <a:ext uri="{FF2B5EF4-FFF2-40B4-BE49-F238E27FC236}">
                  <a16:creationId xmlns:a16="http://schemas.microsoft.com/office/drawing/2014/main" id="{B17023FB-F7B0-B4DF-202F-32BDF9717A0F}"/>
                </a:ext>
              </a:extLst>
            </p:cNvPr>
            <p:cNvGrpSpPr/>
            <p:nvPr/>
          </p:nvGrpSpPr>
          <p:grpSpPr>
            <a:xfrm>
              <a:off x="8770051" y="937343"/>
              <a:ext cx="744272" cy="793950"/>
              <a:chOff x="6565437" y="1588001"/>
              <a:chExt cx="744272" cy="793950"/>
            </a:xfrm>
          </p:grpSpPr>
          <p:sp>
            <p:nvSpPr>
              <p:cNvPr id="159" name="Google Shape;1204;p51">
                <a:extLst>
                  <a:ext uri="{FF2B5EF4-FFF2-40B4-BE49-F238E27FC236}">
                    <a16:creationId xmlns:a16="http://schemas.microsoft.com/office/drawing/2014/main" id="{633BDFDD-DD56-1062-8D45-3B98A5F061D4}"/>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0" name="Google Shape;1205;p51">
                <a:extLst>
                  <a:ext uri="{FF2B5EF4-FFF2-40B4-BE49-F238E27FC236}">
                    <a16:creationId xmlns:a16="http://schemas.microsoft.com/office/drawing/2014/main" id="{43CEE62A-1BFC-48B9-E0A3-58B618B07CA8}"/>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1" name="Google Shape;1206;p51">
                <a:extLst>
                  <a:ext uri="{FF2B5EF4-FFF2-40B4-BE49-F238E27FC236}">
                    <a16:creationId xmlns:a16="http://schemas.microsoft.com/office/drawing/2014/main" id="{0A96E4DB-0537-1D05-CF74-D595AE79D6C8}"/>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2" name="Google Shape;1207;p51">
                <a:extLst>
                  <a:ext uri="{FF2B5EF4-FFF2-40B4-BE49-F238E27FC236}">
                    <a16:creationId xmlns:a16="http://schemas.microsoft.com/office/drawing/2014/main" id="{E25E647C-D4A4-048F-4760-2C7C3E28C059}"/>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3" name="Google Shape;1208;p51">
                <a:extLst>
                  <a:ext uri="{FF2B5EF4-FFF2-40B4-BE49-F238E27FC236}">
                    <a16:creationId xmlns:a16="http://schemas.microsoft.com/office/drawing/2014/main" id="{D0A29D7C-6B82-8C86-B207-46F2EBFBD57F}"/>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4" name="Google Shape;1209;p51">
                <a:extLst>
                  <a:ext uri="{FF2B5EF4-FFF2-40B4-BE49-F238E27FC236}">
                    <a16:creationId xmlns:a16="http://schemas.microsoft.com/office/drawing/2014/main" id="{6E2C68F6-E262-5E89-4E8D-FDD9C029EE6E}"/>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5" name="Google Shape;1210;p51">
                <a:extLst>
                  <a:ext uri="{FF2B5EF4-FFF2-40B4-BE49-F238E27FC236}">
                    <a16:creationId xmlns:a16="http://schemas.microsoft.com/office/drawing/2014/main" id="{517DF4C1-F1B7-2E3A-B65E-0FDAD626D717}"/>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6" name="Google Shape;1211;p51">
                <a:extLst>
                  <a:ext uri="{FF2B5EF4-FFF2-40B4-BE49-F238E27FC236}">
                    <a16:creationId xmlns:a16="http://schemas.microsoft.com/office/drawing/2014/main" id="{AAE70375-4D8E-6E63-49DE-8F9DF20B6F17}"/>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7" name="Google Shape;1212;p51">
                <a:extLst>
                  <a:ext uri="{FF2B5EF4-FFF2-40B4-BE49-F238E27FC236}">
                    <a16:creationId xmlns:a16="http://schemas.microsoft.com/office/drawing/2014/main" id="{D6F713E4-665F-10EE-BF6A-5F73093BAAB4}"/>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8" name="Google Shape;1213;p51">
                <a:extLst>
                  <a:ext uri="{FF2B5EF4-FFF2-40B4-BE49-F238E27FC236}">
                    <a16:creationId xmlns:a16="http://schemas.microsoft.com/office/drawing/2014/main" id="{6024D527-DE2F-794F-89B0-F812401B8F6E}"/>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270183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6"/>
                                        </p:tgtEl>
                                        <p:attrNameLst>
                                          <p:attrName>style.visibility</p:attrName>
                                        </p:attrNameLst>
                                      </p:cBhvr>
                                      <p:to>
                                        <p:strVal val="visible"/>
                                      </p:to>
                                    </p:set>
                                    <p:animEffect transition="in" filter="fade">
                                      <p:cBhvr>
                                        <p:cTn id="20" dur="500"/>
                                        <p:tgtEl>
                                          <p:spTgt spid="1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fade">
                                      <p:cBhvr>
                                        <p:cTn id="2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16" presetClass="exit" presetSubtype="37" fill="hold" grpId="0" nodeType="clickEffect">
                                  <p:stCondLst>
                                    <p:cond delay="0"/>
                                  </p:stCondLst>
                                  <p:childTnLst>
                                    <p:animEffect transition="out" filter="barn(outVertical)">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6" presetClass="exit" presetSubtype="37" fill="hold" grpId="0" nodeType="clickEffect">
                                  <p:stCondLst>
                                    <p:cond delay="0"/>
                                  </p:stCondLst>
                                  <p:childTnLst>
                                    <p:animEffect transition="out" filter="barn(outVertical)">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9"/>
                    </p:tgtEl>
                  </p:cond>
                </p:stCondLst>
                <p:endSync evt="end" delay="0">
                  <p:rtn val="all"/>
                </p:endSync>
                <p:childTnLst>
                  <p:par>
                    <p:cTn id="37" fill="hold">
                      <p:stCondLst>
                        <p:cond delay="0"/>
                      </p:stCondLst>
                      <p:childTnLst>
                        <p:par>
                          <p:cTn id="38" fill="hold">
                            <p:stCondLst>
                              <p:cond delay="0"/>
                            </p:stCondLst>
                            <p:childTnLst>
                              <p:par>
                                <p:cTn id="39" presetID="16" presetClass="exit" presetSubtype="37" fill="hold" grpId="0" nodeType="clickEffect">
                                  <p:stCondLst>
                                    <p:cond delay="0"/>
                                  </p:stCondLst>
                                  <p:childTnLst>
                                    <p:animEffect transition="out" filter="barn(outVertical)">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105"/>
                    </p:tgtEl>
                  </p:cond>
                </p:stCondLst>
                <p:endSync evt="end" delay="0">
                  <p:rtn val="all"/>
                </p:endSync>
                <p:childTnLst>
                  <p:par>
                    <p:cTn id="43" fill="hold">
                      <p:stCondLst>
                        <p:cond delay="0"/>
                      </p:stCondLst>
                      <p:childTnLst>
                        <p:par>
                          <p:cTn id="44" fill="hold">
                            <p:stCondLst>
                              <p:cond delay="0"/>
                            </p:stCondLst>
                            <p:childTnLst>
                              <p:par>
                                <p:cTn id="45" presetID="16" presetClass="exit" presetSubtype="37" fill="hold" grpId="0" nodeType="clickEffect">
                                  <p:stCondLst>
                                    <p:cond delay="0"/>
                                  </p:stCondLst>
                                  <p:childTnLst>
                                    <p:animEffect transition="out" filter="barn(outVertical)">
                                      <p:cBhvr>
                                        <p:cTn id="46" dur="500"/>
                                        <p:tgtEl>
                                          <p:spTgt spid="105"/>
                                        </p:tgtEl>
                                      </p:cBhvr>
                                    </p:animEffect>
                                    <p:set>
                                      <p:cBhvr>
                                        <p:cTn id="47"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48" restart="whenNotActive" fill="hold" evtFilter="cancelBubble" nodeType="interactiveSeq">
                <p:stCondLst>
                  <p:cond evt="onClick" delay="0">
                    <p:tgtEl>
                      <p:spTgt spid="109"/>
                    </p:tgtEl>
                  </p:cond>
                </p:stCondLst>
                <p:endSync evt="end" delay="0">
                  <p:rtn val="all"/>
                </p:endSync>
                <p:childTnLst>
                  <p:par>
                    <p:cTn id="49" fill="hold">
                      <p:stCondLst>
                        <p:cond delay="0"/>
                      </p:stCondLst>
                      <p:childTnLst>
                        <p:par>
                          <p:cTn id="50" fill="hold">
                            <p:stCondLst>
                              <p:cond delay="0"/>
                            </p:stCondLst>
                            <p:childTnLst>
                              <p:par>
                                <p:cTn id="51" presetID="16" presetClass="exit" presetSubtype="37" fill="hold" grpId="0" nodeType="clickEffect">
                                  <p:stCondLst>
                                    <p:cond delay="0"/>
                                  </p:stCondLst>
                                  <p:childTnLst>
                                    <p:animEffect transition="out" filter="barn(outVertical)">
                                      <p:cBhvr>
                                        <p:cTn id="52" dur="500"/>
                                        <p:tgtEl>
                                          <p:spTgt spid="109"/>
                                        </p:tgtEl>
                                      </p:cBhvr>
                                    </p:animEffect>
                                    <p:set>
                                      <p:cBhvr>
                                        <p:cTn id="53"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54" restart="whenNotActive" fill="hold" evtFilter="cancelBubble" nodeType="interactiveSeq">
                <p:stCondLst>
                  <p:cond evt="onClick" delay="0">
                    <p:tgtEl>
                      <p:spTgt spid="111"/>
                    </p:tgtEl>
                  </p:cond>
                </p:stCondLst>
                <p:endSync evt="end" delay="0">
                  <p:rtn val="all"/>
                </p:endSync>
                <p:childTnLst>
                  <p:par>
                    <p:cTn id="55" fill="hold">
                      <p:stCondLst>
                        <p:cond delay="0"/>
                      </p:stCondLst>
                      <p:childTnLst>
                        <p:par>
                          <p:cTn id="56" fill="hold">
                            <p:stCondLst>
                              <p:cond delay="0"/>
                            </p:stCondLst>
                            <p:childTnLst>
                              <p:par>
                                <p:cTn id="57" presetID="16" presetClass="exit" presetSubtype="37" fill="hold" grpId="0" nodeType="clickEffect">
                                  <p:stCondLst>
                                    <p:cond delay="0"/>
                                  </p:stCondLst>
                                  <p:childTnLst>
                                    <p:animEffect transition="out" filter="barn(outVertical)">
                                      <p:cBhvr>
                                        <p:cTn id="58" dur="500"/>
                                        <p:tgtEl>
                                          <p:spTgt spid="111"/>
                                        </p:tgtEl>
                                      </p:cBhvr>
                                    </p:animEffect>
                                    <p:set>
                                      <p:cBhvr>
                                        <p:cTn id="59"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60" restart="whenNotActive" fill="hold" evtFilter="cancelBubble" nodeType="interactiveSeq">
                <p:stCondLst>
                  <p:cond evt="onClick" delay="0">
                    <p:tgtEl>
                      <p:spTgt spid="115"/>
                    </p:tgtEl>
                  </p:cond>
                </p:stCondLst>
                <p:endSync evt="end" delay="0">
                  <p:rtn val="all"/>
                </p:endSync>
                <p:childTnLst>
                  <p:par>
                    <p:cTn id="61" fill="hold">
                      <p:stCondLst>
                        <p:cond delay="0"/>
                      </p:stCondLst>
                      <p:childTnLst>
                        <p:par>
                          <p:cTn id="62" fill="hold">
                            <p:stCondLst>
                              <p:cond delay="0"/>
                            </p:stCondLst>
                            <p:childTnLst>
                              <p:par>
                                <p:cTn id="63" presetID="16" presetClass="exit" presetSubtype="37" fill="hold" grpId="0" nodeType="clickEffect">
                                  <p:stCondLst>
                                    <p:cond delay="0"/>
                                  </p:stCondLst>
                                  <p:childTnLst>
                                    <p:animEffect transition="out" filter="barn(outVertical)">
                                      <p:cBhvr>
                                        <p:cTn id="64" dur="500"/>
                                        <p:tgtEl>
                                          <p:spTgt spid="115"/>
                                        </p:tgtEl>
                                      </p:cBhvr>
                                    </p:animEffect>
                                    <p:set>
                                      <p:cBhvr>
                                        <p:cTn id="65" dur="1" fill="hold">
                                          <p:stCondLst>
                                            <p:cond delay="4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66" restart="whenNotActive" fill="hold" evtFilter="cancelBubble" nodeType="interactiveSeq">
                <p:stCondLst>
                  <p:cond evt="onClick" delay="0">
                    <p:tgtEl>
                      <p:spTgt spid="117"/>
                    </p:tgtEl>
                  </p:cond>
                </p:stCondLst>
                <p:endSync evt="end" delay="0">
                  <p:rtn val="all"/>
                </p:endSync>
                <p:childTnLst>
                  <p:par>
                    <p:cTn id="67" fill="hold">
                      <p:stCondLst>
                        <p:cond delay="0"/>
                      </p:stCondLst>
                      <p:childTnLst>
                        <p:par>
                          <p:cTn id="68" fill="hold">
                            <p:stCondLst>
                              <p:cond delay="0"/>
                            </p:stCondLst>
                            <p:childTnLst>
                              <p:par>
                                <p:cTn id="69" presetID="16" presetClass="exit" presetSubtype="37" fill="hold" grpId="0" nodeType="clickEffect">
                                  <p:stCondLst>
                                    <p:cond delay="0"/>
                                  </p:stCondLst>
                                  <p:childTnLst>
                                    <p:animEffect transition="out" filter="barn(outVertical)">
                                      <p:cBhvr>
                                        <p:cTn id="70" dur="500"/>
                                        <p:tgtEl>
                                          <p:spTgt spid="117"/>
                                        </p:tgtEl>
                                      </p:cBhvr>
                                    </p:animEffect>
                                    <p:set>
                                      <p:cBhvr>
                                        <p:cTn id="71"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72" restart="whenNotActive" fill="hold" evtFilter="cancelBubble" nodeType="interactiveSeq">
                <p:stCondLst>
                  <p:cond evt="onClick" delay="0">
                    <p:tgtEl>
                      <p:spTgt spid="122"/>
                    </p:tgtEl>
                  </p:cond>
                </p:stCondLst>
                <p:endSync evt="end" delay="0">
                  <p:rtn val="all"/>
                </p:endSync>
                <p:childTnLst>
                  <p:par>
                    <p:cTn id="73" fill="hold">
                      <p:stCondLst>
                        <p:cond delay="0"/>
                      </p:stCondLst>
                      <p:childTnLst>
                        <p:par>
                          <p:cTn id="74" fill="hold">
                            <p:stCondLst>
                              <p:cond delay="0"/>
                            </p:stCondLst>
                            <p:childTnLst>
                              <p:par>
                                <p:cTn id="75" presetID="16" presetClass="exit" presetSubtype="37" fill="hold" grpId="0" nodeType="clickEffect">
                                  <p:stCondLst>
                                    <p:cond delay="0"/>
                                  </p:stCondLst>
                                  <p:childTnLst>
                                    <p:animEffect transition="out" filter="barn(outVertical)">
                                      <p:cBhvr>
                                        <p:cTn id="76" dur="500"/>
                                        <p:tgtEl>
                                          <p:spTgt spid="122"/>
                                        </p:tgtEl>
                                      </p:cBhvr>
                                    </p:animEffect>
                                    <p:set>
                                      <p:cBhvr>
                                        <p:cTn id="77"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78" restart="whenNotActive" fill="hold" evtFilter="cancelBubble" nodeType="interactiveSeq">
                <p:stCondLst>
                  <p:cond evt="onClick" delay="0">
                    <p:tgtEl>
                      <p:spTgt spid="124"/>
                    </p:tgtEl>
                  </p:cond>
                </p:stCondLst>
                <p:endSync evt="end" delay="0">
                  <p:rtn val="all"/>
                </p:endSync>
                <p:childTnLst>
                  <p:par>
                    <p:cTn id="79" fill="hold">
                      <p:stCondLst>
                        <p:cond delay="0"/>
                      </p:stCondLst>
                      <p:childTnLst>
                        <p:par>
                          <p:cTn id="80" fill="hold">
                            <p:stCondLst>
                              <p:cond delay="0"/>
                            </p:stCondLst>
                            <p:childTnLst>
                              <p:par>
                                <p:cTn id="81" presetID="16" presetClass="exit" presetSubtype="37" fill="hold" grpId="0" nodeType="clickEffect">
                                  <p:stCondLst>
                                    <p:cond delay="0"/>
                                  </p:stCondLst>
                                  <p:childTnLst>
                                    <p:animEffect transition="out" filter="barn(outVertical)">
                                      <p:cBhvr>
                                        <p:cTn id="82" dur="500"/>
                                        <p:tgtEl>
                                          <p:spTgt spid="124"/>
                                        </p:tgtEl>
                                      </p:cBhvr>
                                    </p:animEffect>
                                    <p:set>
                                      <p:cBhvr>
                                        <p:cTn id="83" dur="1" fill="hold">
                                          <p:stCondLst>
                                            <p:cond delay="499"/>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84" restart="whenNotActive" fill="hold" evtFilter="cancelBubble" nodeType="interactiveSeq">
                <p:stCondLst>
                  <p:cond evt="onClick" delay="0">
                    <p:tgtEl>
                      <p:spTgt spid="130"/>
                    </p:tgtEl>
                  </p:cond>
                </p:stCondLst>
                <p:endSync evt="end" delay="0">
                  <p:rtn val="all"/>
                </p:endSync>
                <p:childTnLst>
                  <p:par>
                    <p:cTn id="85" fill="hold">
                      <p:stCondLst>
                        <p:cond delay="0"/>
                      </p:stCondLst>
                      <p:childTnLst>
                        <p:par>
                          <p:cTn id="86" fill="hold">
                            <p:stCondLst>
                              <p:cond delay="0"/>
                            </p:stCondLst>
                            <p:childTnLst>
                              <p:par>
                                <p:cTn id="87" presetID="16" presetClass="exit" presetSubtype="37" fill="hold" grpId="0" nodeType="clickEffect">
                                  <p:stCondLst>
                                    <p:cond delay="0"/>
                                  </p:stCondLst>
                                  <p:childTnLst>
                                    <p:animEffect transition="out" filter="barn(outVertical)">
                                      <p:cBhvr>
                                        <p:cTn id="88" dur="500"/>
                                        <p:tgtEl>
                                          <p:spTgt spid="130"/>
                                        </p:tgtEl>
                                      </p:cBhvr>
                                    </p:animEffect>
                                    <p:set>
                                      <p:cBhvr>
                                        <p:cTn id="89" dur="1" fill="hold">
                                          <p:stCondLst>
                                            <p:cond delay="499"/>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90" restart="whenNotActive" fill="hold" evtFilter="cancelBubble" nodeType="interactiveSeq">
                <p:stCondLst>
                  <p:cond evt="onClick" delay="0">
                    <p:tgtEl>
                      <p:spTgt spid="132"/>
                    </p:tgtEl>
                  </p:cond>
                </p:stCondLst>
                <p:endSync evt="end" delay="0">
                  <p:rtn val="all"/>
                </p:endSync>
                <p:childTnLst>
                  <p:par>
                    <p:cTn id="91" fill="hold">
                      <p:stCondLst>
                        <p:cond delay="0"/>
                      </p:stCondLst>
                      <p:childTnLst>
                        <p:par>
                          <p:cTn id="92" fill="hold">
                            <p:stCondLst>
                              <p:cond delay="0"/>
                            </p:stCondLst>
                            <p:childTnLst>
                              <p:par>
                                <p:cTn id="93" presetID="16" presetClass="exit" presetSubtype="37" fill="hold" grpId="0" nodeType="clickEffect">
                                  <p:stCondLst>
                                    <p:cond delay="0"/>
                                  </p:stCondLst>
                                  <p:childTnLst>
                                    <p:animEffect transition="out" filter="barn(outVertical)">
                                      <p:cBhvr>
                                        <p:cTn id="94" dur="500"/>
                                        <p:tgtEl>
                                          <p:spTgt spid="132"/>
                                        </p:tgtEl>
                                      </p:cBhvr>
                                    </p:animEffect>
                                    <p:set>
                                      <p:cBhvr>
                                        <p:cTn id="95" dur="1" fill="hold">
                                          <p:stCondLst>
                                            <p:cond delay="499"/>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96" restart="whenNotActive" fill="hold" evtFilter="cancelBubble" nodeType="interactiveSeq">
                <p:stCondLst>
                  <p:cond evt="onClick" delay="0">
                    <p:tgtEl>
                      <p:spTgt spid="134"/>
                    </p:tgtEl>
                  </p:cond>
                </p:stCondLst>
                <p:endSync evt="end" delay="0">
                  <p:rtn val="all"/>
                </p:endSync>
                <p:childTnLst>
                  <p:par>
                    <p:cTn id="97" fill="hold">
                      <p:stCondLst>
                        <p:cond delay="0"/>
                      </p:stCondLst>
                      <p:childTnLst>
                        <p:par>
                          <p:cTn id="98" fill="hold">
                            <p:stCondLst>
                              <p:cond delay="0"/>
                            </p:stCondLst>
                            <p:childTnLst>
                              <p:par>
                                <p:cTn id="99" presetID="16" presetClass="exit" presetSubtype="37" fill="hold" grpId="0" nodeType="clickEffect">
                                  <p:stCondLst>
                                    <p:cond delay="0"/>
                                  </p:stCondLst>
                                  <p:childTnLst>
                                    <p:animEffect transition="out" filter="barn(outVertical)">
                                      <p:cBhvr>
                                        <p:cTn id="100" dur="500"/>
                                        <p:tgtEl>
                                          <p:spTgt spid="134"/>
                                        </p:tgtEl>
                                      </p:cBhvr>
                                    </p:animEffect>
                                    <p:set>
                                      <p:cBhvr>
                                        <p:cTn id="101" dur="1" fill="hold">
                                          <p:stCondLst>
                                            <p:cond delay="499"/>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134"/>
                  </p:tgtEl>
                </p:cond>
              </p:nextCondLst>
            </p:seq>
            <p:seq concurrent="1" nextAc="seek">
              <p:cTn id="102" restart="whenNotActive" fill="hold" evtFilter="cancelBubble" nodeType="interactiveSeq">
                <p:stCondLst>
                  <p:cond evt="onClick" delay="0">
                    <p:tgtEl>
                      <p:spTgt spid="136"/>
                    </p:tgtEl>
                  </p:cond>
                </p:stCondLst>
                <p:endSync evt="end" delay="0">
                  <p:rtn val="all"/>
                </p:endSync>
                <p:childTnLst>
                  <p:par>
                    <p:cTn id="103" fill="hold">
                      <p:stCondLst>
                        <p:cond delay="0"/>
                      </p:stCondLst>
                      <p:childTnLst>
                        <p:par>
                          <p:cTn id="104" fill="hold">
                            <p:stCondLst>
                              <p:cond delay="0"/>
                            </p:stCondLst>
                            <p:childTnLst>
                              <p:par>
                                <p:cTn id="105" presetID="16" presetClass="exit" presetSubtype="37" fill="hold" grpId="0" nodeType="clickEffect">
                                  <p:stCondLst>
                                    <p:cond delay="0"/>
                                  </p:stCondLst>
                                  <p:childTnLst>
                                    <p:animEffect transition="out" filter="barn(outVertical)">
                                      <p:cBhvr>
                                        <p:cTn id="106" dur="500"/>
                                        <p:tgtEl>
                                          <p:spTgt spid="136"/>
                                        </p:tgtEl>
                                      </p:cBhvr>
                                    </p:animEffect>
                                    <p:set>
                                      <p:cBhvr>
                                        <p:cTn id="107" dur="1" fill="hold">
                                          <p:stCondLst>
                                            <p:cond delay="499"/>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108" restart="whenNotActive" fill="hold" evtFilter="cancelBubble" nodeType="interactiveSeq">
                <p:stCondLst>
                  <p:cond evt="onClick" delay="0">
                    <p:tgtEl>
                      <p:spTgt spid="138"/>
                    </p:tgtEl>
                  </p:cond>
                </p:stCondLst>
                <p:endSync evt="end" delay="0">
                  <p:rtn val="all"/>
                </p:endSync>
                <p:childTnLst>
                  <p:par>
                    <p:cTn id="109" fill="hold">
                      <p:stCondLst>
                        <p:cond delay="0"/>
                      </p:stCondLst>
                      <p:childTnLst>
                        <p:par>
                          <p:cTn id="110" fill="hold">
                            <p:stCondLst>
                              <p:cond delay="0"/>
                            </p:stCondLst>
                            <p:childTnLst>
                              <p:par>
                                <p:cTn id="111" presetID="16" presetClass="exit" presetSubtype="37" fill="hold" grpId="0" nodeType="clickEffect">
                                  <p:stCondLst>
                                    <p:cond delay="0"/>
                                  </p:stCondLst>
                                  <p:childTnLst>
                                    <p:animEffect transition="out" filter="barn(outVertical)">
                                      <p:cBhvr>
                                        <p:cTn id="112" dur="500"/>
                                        <p:tgtEl>
                                          <p:spTgt spid="138"/>
                                        </p:tgtEl>
                                      </p:cBhvr>
                                    </p:animEffect>
                                    <p:set>
                                      <p:cBhvr>
                                        <p:cTn id="113" dur="1" fill="hold">
                                          <p:stCondLst>
                                            <p:cond delay="499"/>
                                          </p:stCondLst>
                                        </p:cTn>
                                        <p:tgtEl>
                                          <p:spTgt spid="138"/>
                                        </p:tgtEl>
                                        <p:attrNameLst>
                                          <p:attrName>style.visibility</p:attrName>
                                        </p:attrNameLst>
                                      </p:cBhvr>
                                      <p:to>
                                        <p:strVal val="hidden"/>
                                      </p:to>
                                    </p:set>
                                  </p:childTnLst>
                                </p:cTn>
                              </p:par>
                            </p:childTnLst>
                          </p:cTn>
                        </p:par>
                      </p:childTnLst>
                    </p:cTn>
                  </p:par>
                </p:childTnLst>
              </p:cTn>
              <p:nextCondLst>
                <p:cond evt="onClick" delay="0">
                  <p:tgtEl>
                    <p:spTgt spid="138"/>
                  </p:tgtEl>
                </p:cond>
              </p:nextCondLst>
            </p:seq>
            <p:seq concurrent="1" nextAc="seek">
              <p:cTn id="114" restart="whenNotActive" fill="hold" evtFilter="cancelBubble" nodeType="interactiveSeq">
                <p:stCondLst>
                  <p:cond evt="onClick" delay="0">
                    <p:tgtEl>
                      <p:spTgt spid="140"/>
                    </p:tgtEl>
                  </p:cond>
                </p:stCondLst>
                <p:endSync evt="end" delay="0">
                  <p:rtn val="all"/>
                </p:endSync>
                <p:childTnLst>
                  <p:par>
                    <p:cTn id="115" fill="hold">
                      <p:stCondLst>
                        <p:cond delay="0"/>
                      </p:stCondLst>
                      <p:childTnLst>
                        <p:par>
                          <p:cTn id="116" fill="hold">
                            <p:stCondLst>
                              <p:cond delay="0"/>
                            </p:stCondLst>
                            <p:childTnLst>
                              <p:par>
                                <p:cTn id="117" presetID="16" presetClass="exit" presetSubtype="37" fill="hold" grpId="0" nodeType="clickEffect">
                                  <p:stCondLst>
                                    <p:cond delay="0"/>
                                  </p:stCondLst>
                                  <p:childTnLst>
                                    <p:animEffect transition="out" filter="barn(outVertical)">
                                      <p:cBhvr>
                                        <p:cTn id="118" dur="500"/>
                                        <p:tgtEl>
                                          <p:spTgt spid="140"/>
                                        </p:tgtEl>
                                      </p:cBhvr>
                                    </p:animEffect>
                                    <p:set>
                                      <p:cBhvr>
                                        <p:cTn id="119"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120" restart="whenNotActive" fill="hold" evtFilter="cancelBubble" nodeType="interactiveSeq">
                <p:stCondLst>
                  <p:cond evt="onClick" delay="0">
                    <p:tgtEl>
                      <p:spTgt spid="142"/>
                    </p:tgtEl>
                  </p:cond>
                </p:stCondLst>
                <p:endSync evt="end" delay="0">
                  <p:rtn val="all"/>
                </p:endSync>
                <p:childTnLst>
                  <p:par>
                    <p:cTn id="121" fill="hold">
                      <p:stCondLst>
                        <p:cond delay="0"/>
                      </p:stCondLst>
                      <p:childTnLst>
                        <p:par>
                          <p:cTn id="122" fill="hold">
                            <p:stCondLst>
                              <p:cond delay="0"/>
                            </p:stCondLst>
                            <p:childTnLst>
                              <p:par>
                                <p:cTn id="123" presetID="16" presetClass="exit" presetSubtype="37" fill="hold" grpId="0" nodeType="clickEffect">
                                  <p:stCondLst>
                                    <p:cond delay="0"/>
                                  </p:stCondLst>
                                  <p:childTnLst>
                                    <p:animEffect transition="out" filter="barn(outVertical)">
                                      <p:cBhvr>
                                        <p:cTn id="124" dur="500"/>
                                        <p:tgtEl>
                                          <p:spTgt spid="142"/>
                                        </p:tgtEl>
                                      </p:cBhvr>
                                    </p:animEffect>
                                    <p:set>
                                      <p:cBhvr>
                                        <p:cTn id="125"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126" restart="whenNotActive" fill="hold" evtFilter="cancelBubble" nodeType="interactiveSeq">
                <p:stCondLst>
                  <p:cond evt="onClick" delay="0">
                    <p:tgtEl>
                      <p:spTgt spid="144"/>
                    </p:tgtEl>
                  </p:cond>
                </p:stCondLst>
                <p:endSync evt="end" delay="0">
                  <p:rtn val="all"/>
                </p:endSync>
                <p:childTnLst>
                  <p:par>
                    <p:cTn id="127" fill="hold">
                      <p:stCondLst>
                        <p:cond delay="0"/>
                      </p:stCondLst>
                      <p:childTnLst>
                        <p:par>
                          <p:cTn id="128" fill="hold">
                            <p:stCondLst>
                              <p:cond delay="0"/>
                            </p:stCondLst>
                            <p:childTnLst>
                              <p:par>
                                <p:cTn id="129" presetID="16" presetClass="exit" presetSubtype="37" fill="hold" grpId="0" nodeType="clickEffect">
                                  <p:stCondLst>
                                    <p:cond delay="0"/>
                                  </p:stCondLst>
                                  <p:childTnLst>
                                    <p:animEffect transition="out" filter="barn(outVertical)">
                                      <p:cBhvr>
                                        <p:cTn id="130" dur="500"/>
                                        <p:tgtEl>
                                          <p:spTgt spid="144"/>
                                        </p:tgtEl>
                                      </p:cBhvr>
                                    </p:animEffect>
                                    <p:set>
                                      <p:cBhvr>
                                        <p:cTn id="131"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seq concurrent="1" nextAc="seek">
              <p:cTn id="132" restart="whenNotActive" fill="hold" evtFilter="cancelBubble" nodeType="interactiveSeq">
                <p:stCondLst>
                  <p:cond evt="onClick" delay="0">
                    <p:tgtEl>
                      <p:spTgt spid="149"/>
                    </p:tgtEl>
                  </p:cond>
                </p:stCondLst>
                <p:endSync evt="end" delay="0">
                  <p:rtn val="all"/>
                </p:endSync>
                <p:childTnLst>
                  <p:par>
                    <p:cTn id="133" fill="hold">
                      <p:stCondLst>
                        <p:cond delay="0"/>
                      </p:stCondLst>
                      <p:childTnLst>
                        <p:par>
                          <p:cTn id="134" fill="hold">
                            <p:stCondLst>
                              <p:cond delay="0"/>
                            </p:stCondLst>
                            <p:childTnLst>
                              <p:par>
                                <p:cTn id="135" presetID="16" presetClass="exit" presetSubtype="37" fill="hold" grpId="0" nodeType="clickEffect">
                                  <p:stCondLst>
                                    <p:cond delay="0"/>
                                  </p:stCondLst>
                                  <p:childTnLst>
                                    <p:animEffect transition="out" filter="barn(outVertical)">
                                      <p:cBhvr>
                                        <p:cTn id="136" dur="500"/>
                                        <p:tgtEl>
                                          <p:spTgt spid="149"/>
                                        </p:tgtEl>
                                      </p:cBhvr>
                                    </p:animEffect>
                                    <p:set>
                                      <p:cBhvr>
                                        <p:cTn id="137" dur="1" fill="hold">
                                          <p:stCondLst>
                                            <p:cond delay="49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138" restart="whenNotActive" fill="hold" evtFilter="cancelBubble" nodeType="interactiveSeq">
                <p:stCondLst>
                  <p:cond evt="onClick" delay="0">
                    <p:tgtEl>
                      <p:spTgt spid="150"/>
                    </p:tgtEl>
                  </p:cond>
                </p:stCondLst>
                <p:endSync evt="end" delay="0">
                  <p:rtn val="all"/>
                </p:endSync>
                <p:childTnLst>
                  <p:par>
                    <p:cTn id="139" fill="hold">
                      <p:stCondLst>
                        <p:cond delay="0"/>
                      </p:stCondLst>
                      <p:childTnLst>
                        <p:par>
                          <p:cTn id="140" fill="hold">
                            <p:stCondLst>
                              <p:cond delay="0"/>
                            </p:stCondLst>
                            <p:childTnLst>
                              <p:par>
                                <p:cTn id="141" presetID="16" presetClass="exit" presetSubtype="37" fill="hold" grpId="0" nodeType="clickEffect">
                                  <p:stCondLst>
                                    <p:cond delay="0"/>
                                  </p:stCondLst>
                                  <p:childTnLst>
                                    <p:animEffect transition="out" filter="barn(outVertical)">
                                      <p:cBhvr>
                                        <p:cTn id="142" dur="500"/>
                                        <p:tgtEl>
                                          <p:spTgt spid="150"/>
                                        </p:tgtEl>
                                      </p:cBhvr>
                                    </p:animEffect>
                                    <p:set>
                                      <p:cBhvr>
                                        <p:cTn id="143" dur="1" fill="hold">
                                          <p:stCondLst>
                                            <p:cond delay="49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144" restart="whenNotActive" fill="hold" evtFilter="cancelBubble" nodeType="interactiveSeq">
                <p:stCondLst>
                  <p:cond evt="onClick" delay="0">
                    <p:tgtEl>
                      <p:spTgt spid="151"/>
                    </p:tgtEl>
                  </p:cond>
                </p:stCondLst>
                <p:endSync evt="end" delay="0">
                  <p:rtn val="all"/>
                </p:endSync>
                <p:childTnLst>
                  <p:par>
                    <p:cTn id="145" fill="hold">
                      <p:stCondLst>
                        <p:cond delay="0"/>
                      </p:stCondLst>
                      <p:childTnLst>
                        <p:par>
                          <p:cTn id="146" fill="hold">
                            <p:stCondLst>
                              <p:cond delay="0"/>
                            </p:stCondLst>
                            <p:childTnLst>
                              <p:par>
                                <p:cTn id="147" presetID="16" presetClass="exit" presetSubtype="37" fill="hold" grpId="0" nodeType="clickEffect">
                                  <p:stCondLst>
                                    <p:cond delay="0"/>
                                  </p:stCondLst>
                                  <p:childTnLst>
                                    <p:animEffect transition="out" filter="barn(outVertical)">
                                      <p:cBhvr>
                                        <p:cTn id="148" dur="500"/>
                                        <p:tgtEl>
                                          <p:spTgt spid="151"/>
                                        </p:tgtEl>
                                      </p:cBhvr>
                                    </p:animEffect>
                                    <p:set>
                                      <p:cBhvr>
                                        <p:cTn id="149" dur="1" fill="hold">
                                          <p:stCondLst>
                                            <p:cond delay="49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childTnLst>
        </p:cTn>
      </p:par>
    </p:tnLst>
    <p:bldLst>
      <p:bldP spid="2" grpId="0"/>
      <p:bldP spid="5" grpId="0" animBg="1"/>
      <p:bldP spid="6" grpId="0" animBg="1"/>
      <p:bldP spid="7" grpId="0" animBg="1"/>
      <p:bldP spid="10" grpId="0" animBg="1"/>
      <p:bldP spid="19" grpId="0" animBg="1"/>
      <p:bldP spid="105" grpId="0" animBg="1"/>
      <p:bldP spid="109" grpId="0" animBg="1"/>
      <p:bldP spid="111" grpId="0" animBg="1"/>
      <p:bldP spid="115" grpId="0" animBg="1"/>
      <p:bldP spid="117" grpId="0" animBg="1"/>
      <p:bldP spid="122" grpId="0" animBg="1"/>
      <p:bldP spid="124" grpId="0" animBg="1"/>
      <p:bldP spid="126" grpId="0" animBg="1"/>
      <p:bldP spid="128" grpId="0" animBg="1"/>
      <p:bldP spid="130" grpId="0" animBg="1"/>
      <p:bldP spid="132" grpId="0" animBg="1"/>
      <p:bldP spid="134" grpId="0" animBg="1"/>
      <p:bldP spid="136" grpId="0" animBg="1"/>
      <p:bldP spid="138" grpId="0" animBg="1"/>
      <p:bldP spid="140" grpId="0" animBg="1"/>
      <p:bldP spid="142" grpId="0" animBg="1"/>
      <p:bldP spid="144" grpId="0" animBg="1"/>
      <p:bldP spid="149" grpId="0" animBg="1"/>
      <p:bldP spid="150" grpId="0" animBg="1"/>
      <p:bldP spid="1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1D5198-38B1-0AB5-8909-A8B0292DA376}"/>
              </a:ext>
            </a:extLst>
          </p:cNvPr>
          <p:cNvGrpSpPr/>
          <p:nvPr/>
        </p:nvGrpSpPr>
        <p:grpSpPr>
          <a:xfrm>
            <a:off x="6376997" y="2592443"/>
            <a:ext cx="4188542" cy="3734861"/>
            <a:chOff x="1359778" y="1647864"/>
            <a:chExt cx="4264485" cy="5028239"/>
          </a:xfrm>
        </p:grpSpPr>
        <p:sp>
          <p:nvSpPr>
            <p:cNvPr id="12" name="Rectangle 11">
              <a:extLst>
                <a:ext uri="{FF2B5EF4-FFF2-40B4-BE49-F238E27FC236}">
                  <a16:creationId xmlns:a16="http://schemas.microsoft.com/office/drawing/2014/main" id="{841BBED5-DFC3-7DF4-49BF-58E7B714BB1C}"/>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ectangle 12">
              <a:extLst>
                <a:ext uri="{FF2B5EF4-FFF2-40B4-BE49-F238E27FC236}">
                  <a16:creationId xmlns:a16="http://schemas.microsoft.com/office/drawing/2014/main" id="{F7950CA4-FD42-1FD3-A5B4-AC4FFF1608C0}"/>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B908A997-CE44-6DD7-5C6C-C0FF8CD776C9}"/>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id="{573489FD-756A-ADB7-1ED5-E9F2BF0C6827}"/>
              </a:ext>
            </a:extLst>
          </p:cNvPr>
          <p:cNvSpPr txBox="1"/>
          <p:nvPr/>
        </p:nvSpPr>
        <p:spPr>
          <a:xfrm>
            <a:off x="6681767" y="3594870"/>
            <a:ext cx="3555511" cy="2308324"/>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Kích vào nút trên thanh công cụ, cửa sổ chương trình hiện ra, kích chuột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tiếp vào nút trên cửa sổ chương trình để vận hành thử.</a:t>
            </a:r>
          </a:p>
        </p:txBody>
      </p:sp>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Phụ lục 1</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51473" cy="1444815"/>
          </a:xfrm>
          <a:prstGeom prst="ellipse">
            <a:avLst/>
          </a:prstGeom>
        </p:spPr>
      </p:pic>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grpSp>
        <p:nvGrpSpPr>
          <p:cNvPr id="6" name="Group 5">
            <a:extLst>
              <a:ext uri="{FF2B5EF4-FFF2-40B4-BE49-F238E27FC236}">
                <a16:creationId xmlns:a16="http://schemas.microsoft.com/office/drawing/2014/main" id="{029E8148-A3C7-3477-43EF-9FC42599D528}"/>
              </a:ext>
            </a:extLst>
          </p:cNvPr>
          <p:cNvGrpSpPr/>
          <p:nvPr/>
        </p:nvGrpSpPr>
        <p:grpSpPr>
          <a:xfrm>
            <a:off x="1194420" y="2589170"/>
            <a:ext cx="4530487" cy="3789637"/>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1" name="Group 10">
            <a:extLst>
              <a:ext uri="{FF2B5EF4-FFF2-40B4-BE49-F238E27FC236}">
                <a16:creationId xmlns:a16="http://schemas.microsoft.com/office/drawing/2014/main" id="{4129854B-20C5-9014-197E-C5F32CB2789A}"/>
              </a:ext>
            </a:extLst>
          </p:cNvPr>
          <p:cNvGrpSpPr/>
          <p:nvPr/>
        </p:nvGrpSpPr>
        <p:grpSpPr>
          <a:xfrm>
            <a:off x="7175966" y="187271"/>
            <a:ext cx="4647299" cy="3279429"/>
            <a:chOff x="394629" y="1636702"/>
            <a:chExt cx="4445388" cy="3096572"/>
          </a:xfrm>
        </p:grpSpPr>
        <p:grpSp>
          <p:nvGrpSpPr>
            <p:cNvPr id="120" name="Group 119">
              <a:extLst>
                <a:ext uri="{FF2B5EF4-FFF2-40B4-BE49-F238E27FC236}">
                  <a16:creationId xmlns:a16="http://schemas.microsoft.com/office/drawing/2014/main" id="{7BFCE7CD-3BAD-436D-995D-9B913BE11453}"/>
                </a:ext>
              </a:extLst>
            </p:cNvPr>
            <p:cNvGrpSpPr/>
            <p:nvPr/>
          </p:nvGrpSpPr>
          <p:grpSpPr>
            <a:xfrm>
              <a:off x="394629" y="1636702"/>
              <a:ext cx="4445388" cy="3096572"/>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27" name="Google Shape;1130;p51">
              <a:extLst>
                <a:ext uri="{FF2B5EF4-FFF2-40B4-BE49-F238E27FC236}">
                  <a16:creationId xmlns:a16="http://schemas.microsoft.com/office/drawing/2014/main" id="{B6386294-511D-3222-EE95-6CFB1375A408}"/>
                </a:ext>
              </a:extLst>
            </p:cNvPr>
            <p:cNvGrpSpPr/>
            <p:nvPr/>
          </p:nvGrpSpPr>
          <p:grpSpPr>
            <a:xfrm>
              <a:off x="4021295" y="3950572"/>
              <a:ext cx="405329" cy="366182"/>
              <a:chOff x="9878272" y="2682335"/>
              <a:chExt cx="720199" cy="719766"/>
            </a:xfrm>
          </p:grpSpPr>
          <p:sp>
            <p:nvSpPr>
              <p:cNvPr id="145" name="Google Shape;1131;p51">
                <a:extLst>
                  <a:ext uri="{FF2B5EF4-FFF2-40B4-BE49-F238E27FC236}">
                    <a16:creationId xmlns:a16="http://schemas.microsoft.com/office/drawing/2014/main" id="{6135EA34-AD47-5F8D-2FD4-DCFAAF47E4EB}"/>
                  </a:ext>
                </a:extLst>
              </p:cNvPr>
              <p:cNvSpPr/>
              <p:nvPr/>
            </p:nvSpPr>
            <p:spPr>
              <a:xfrm>
                <a:off x="10056560" y="2963546"/>
                <a:ext cx="541911" cy="438555"/>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6" name="Google Shape;1132;p51">
                <a:extLst>
                  <a:ext uri="{FF2B5EF4-FFF2-40B4-BE49-F238E27FC236}">
                    <a16:creationId xmlns:a16="http://schemas.microsoft.com/office/drawing/2014/main" id="{4C38D666-B98E-4D59-1374-EF85E26AD073}"/>
                  </a:ext>
                </a:extLst>
              </p:cNvPr>
              <p:cNvSpPr/>
              <p:nvPr/>
            </p:nvSpPr>
            <p:spPr>
              <a:xfrm>
                <a:off x="9878272" y="2791282"/>
                <a:ext cx="459066" cy="594407"/>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7" name="Google Shape;1133;p51">
                <a:extLst>
                  <a:ext uri="{FF2B5EF4-FFF2-40B4-BE49-F238E27FC236}">
                    <a16:creationId xmlns:a16="http://schemas.microsoft.com/office/drawing/2014/main" id="{AA10A02B-A5FC-7030-157E-5392D33B0F19}"/>
                  </a:ext>
                </a:extLst>
              </p:cNvPr>
              <p:cNvSpPr/>
              <p:nvPr/>
            </p:nvSpPr>
            <p:spPr>
              <a:xfrm>
                <a:off x="9994853" y="2682335"/>
                <a:ext cx="583545"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4" name="Picture 3">
              <a:extLst>
                <a:ext uri="{FF2B5EF4-FFF2-40B4-BE49-F238E27FC236}">
                  <a16:creationId xmlns:a16="http://schemas.microsoft.com/office/drawing/2014/main" id="{35A2F213-135B-3B06-1FA7-E35970D5F597}"/>
                </a:ext>
              </a:extLst>
            </p:cNvPr>
            <p:cNvPicPr>
              <a:picLocks noChangeAspect="1"/>
            </p:cNvPicPr>
            <p:nvPr/>
          </p:nvPicPr>
          <p:blipFill>
            <a:blip r:embed="rId5"/>
            <a:stretch>
              <a:fillRect/>
            </a:stretch>
          </p:blipFill>
          <p:spPr>
            <a:xfrm>
              <a:off x="799348" y="3828628"/>
              <a:ext cx="615279" cy="573136"/>
            </a:xfrm>
            <a:prstGeom prst="rect">
              <a:avLst/>
            </a:prstGeom>
          </p:spPr>
        </p:pic>
      </p:grpSp>
      <p:sp>
        <p:nvSpPr>
          <p:cNvPr id="121" name="TextBox 120">
            <a:extLst>
              <a:ext uri="{FF2B5EF4-FFF2-40B4-BE49-F238E27FC236}">
                <a16:creationId xmlns:a16="http://schemas.microsoft.com/office/drawing/2014/main" id="{89473E91-C985-17A1-8F3A-8702D9373FB8}"/>
              </a:ext>
            </a:extLst>
          </p:cNvPr>
          <p:cNvSpPr txBox="1"/>
          <p:nvPr/>
        </p:nvSpPr>
        <p:spPr>
          <a:xfrm>
            <a:off x="8978740" y="2659745"/>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4</a:t>
            </a:r>
          </a:p>
        </p:txBody>
      </p:sp>
      <p:sp>
        <p:nvSpPr>
          <p:cNvPr id="14" name="TextBox 13">
            <a:extLst>
              <a:ext uri="{FF2B5EF4-FFF2-40B4-BE49-F238E27FC236}">
                <a16:creationId xmlns:a16="http://schemas.microsoft.com/office/drawing/2014/main" id="{00A7385E-6C63-D036-718E-AD6E152AFA1D}"/>
              </a:ext>
            </a:extLst>
          </p:cNvPr>
          <p:cNvSpPr txBox="1"/>
          <p:nvPr/>
        </p:nvSpPr>
        <p:spPr>
          <a:xfrm>
            <a:off x="7833484" y="996338"/>
            <a:ext cx="3335699"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Giải pháp kết hợp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năng lượng mặt trời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khi không có điện</a:t>
            </a:r>
          </a:p>
        </p:txBody>
      </p:sp>
      <p:pic>
        <p:nvPicPr>
          <p:cNvPr id="25" name="Picture 24">
            <a:extLst>
              <a:ext uri="{FF2B5EF4-FFF2-40B4-BE49-F238E27FC236}">
                <a16:creationId xmlns:a16="http://schemas.microsoft.com/office/drawing/2014/main" id="{B791F7A0-6B3F-CC48-DE94-3A5BE67F92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9849" y="3241653"/>
            <a:ext cx="3835137" cy="2436440"/>
          </a:xfrm>
          <a:prstGeom prst="rect">
            <a:avLst/>
          </a:prstGeom>
        </p:spPr>
      </p:pic>
      <p:grpSp>
        <p:nvGrpSpPr>
          <p:cNvPr id="26" name="Google Shape;1197;p51">
            <a:extLst>
              <a:ext uri="{FF2B5EF4-FFF2-40B4-BE49-F238E27FC236}">
                <a16:creationId xmlns:a16="http://schemas.microsoft.com/office/drawing/2014/main" id="{E08AF8D6-CA46-4A8E-D917-C0A9C8FE9EA6}"/>
              </a:ext>
            </a:extLst>
          </p:cNvPr>
          <p:cNvGrpSpPr/>
          <p:nvPr/>
        </p:nvGrpSpPr>
        <p:grpSpPr>
          <a:xfrm>
            <a:off x="11706739" y="18560"/>
            <a:ext cx="460704" cy="491457"/>
            <a:chOff x="8770051" y="937343"/>
            <a:chExt cx="744272" cy="793950"/>
          </a:xfrm>
        </p:grpSpPr>
        <p:sp>
          <p:nvSpPr>
            <p:cNvPr id="27" name="Google Shape;1198;p51">
              <a:extLst>
                <a:ext uri="{FF2B5EF4-FFF2-40B4-BE49-F238E27FC236}">
                  <a16:creationId xmlns:a16="http://schemas.microsoft.com/office/drawing/2014/main" id="{AE431892-83C4-ED50-6BE4-7CB863F77E10}"/>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199;p51">
              <a:extLst>
                <a:ext uri="{FF2B5EF4-FFF2-40B4-BE49-F238E27FC236}">
                  <a16:creationId xmlns:a16="http://schemas.microsoft.com/office/drawing/2014/main" id="{3A67391F-03B3-3F7E-AB3C-A3F319850989}"/>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00;p51">
              <a:extLst>
                <a:ext uri="{FF2B5EF4-FFF2-40B4-BE49-F238E27FC236}">
                  <a16:creationId xmlns:a16="http://schemas.microsoft.com/office/drawing/2014/main" id="{9C1C56C5-B545-AC51-0919-DE50BE610AA7}"/>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1" name="Google Shape;1201;p51">
              <a:extLst>
                <a:ext uri="{FF2B5EF4-FFF2-40B4-BE49-F238E27FC236}">
                  <a16:creationId xmlns:a16="http://schemas.microsoft.com/office/drawing/2014/main" id="{9E9FE064-9504-14C6-51D3-630BE8A598FE}"/>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6" name="Google Shape;1202;p51">
              <a:extLst>
                <a:ext uri="{FF2B5EF4-FFF2-40B4-BE49-F238E27FC236}">
                  <a16:creationId xmlns:a16="http://schemas.microsoft.com/office/drawing/2014/main" id="{F5BB78C4-4AAB-1433-2E67-223E48108D42}"/>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97" name="Google Shape;1203;p51">
              <a:extLst>
                <a:ext uri="{FF2B5EF4-FFF2-40B4-BE49-F238E27FC236}">
                  <a16:creationId xmlns:a16="http://schemas.microsoft.com/office/drawing/2014/main" id="{FAEDFFF0-E632-7CA0-3E4E-CB58C345AE7B}"/>
                </a:ext>
              </a:extLst>
            </p:cNvPr>
            <p:cNvGrpSpPr/>
            <p:nvPr/>
          </p:nvGrpSpPr>
          <p:grpSpPr>
            <a:xfrm>
              <a:off x="8770051" y="937343"/>
              <a:ext cx="744272" cy="793950"/>
              <a:chOff x="6565437" y="1588001"/>
              <a:chExt cx="744272" cy="793950"/>
            </a:xfrm>
          </p:grpSpPr>
          <p:sp>
            <p:nvSpPr>
              <p:cNvPr id="98" name="Google Shape;1204;p51">
                <a:extLst>
                  <a:ext uri="{FF2B5EF4-FFF2-40B4-BE49-F238E27FC236}">
                    <a16:creationId xmlns:a16="http://schemas.microsoft.com/office/drawing/2014/main" id="{3A2FD5AD-E57F-F8AF-4685-DCF582DD239F}"/>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 name="Google Shape;1205;p51">
                <a:extLst>
                  <a:ext uri="{FF2B5EF4-FFF2-40B4-BE49-F238E27FC236}">
                    <a16:creationId xmlns:a16="http://schemas.microsoft.com/office/drawing/2014/main" id="{E32E4D0A-D7B8-E1AD-0AFE-F0D2FCA60AC3}"/>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 name="Google Shape;1206;p51">
                <a:extLst>
                  <a:ext uri="{FF2B5EF4-FFF2-40B4-BE49-F238E27FC236}">
                    <a16:creationId xmlns:a16="http://schemas.microsoft.com/office/drawing/2014/main" id="{D35C7496-A2EB-0F49-4364-AC6223B1B0C7}"/>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 name="Google Shape;1207;p51">
                <a:extLst>
                  <a:ext uri="{FF2B5EF4-FFF2-40B4-BE49-F238E27FC236}">
                    <a16:creationId xmlns:a16="http://schemas.microsoft.com/office/drawing/2014/main" id="{F5E8943E-BFDC-DEFD-7269-CED37526C4FB}"/>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9" name="Google Shape;1208;p51">
                <a:extLst>
                  <a:ext uri="{FF2B5EF4-FFF2-40B4-BE49-F238E27FC236}">
                    <a16:creationId xmlns:a16="http://schemas.microsoft.com/office/drawing/2014/main" id="{42BD2C1B-BB33-6F18-74EB-2C1C6B29912C}"/>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0" name="Google Shape;1209;p51">
                <a:extLst>
                  <a:ext uri="{FF2B5EF4-FFF2-40B4-BE49-F238E27FC236}">
                    <a16:creationId xmlns:a16="http://schemas.microsoft.com/office/drawing/2014/main" id="{E7E380F3-AFD1-0391-A098-B6EA44BFD6D1}"/>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1" name="Google Shape;1210;p51">
                <a:extLst>
                  <a:ext uri="{FF2B5EF4-FFF2-40B4-BE49-F238E27FC236}">
                    <a16:creationId xmlns:a16="http://schemas.microsoft.com/office/drawing/2014/main" id="{6602C54C-92C9-C92B-D879-4EB1EF4E39AE}"/>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2" name="Google Shape;1211;p51">
                <a:extLst>
                  <a:ext uri="{FF2B5EF4-FFF2-40B4-BE49-F238E27FC236}">
                    <a16:creationId xmlns:a16="http://schemas.microsoft.com/office/drawing/2014/main" id="{329A7563-607F-D7E8-1AB5-BC818FC7277A}"/>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5" name="Google Shape;1212;p51">
                <a:extLst>
                  <a:ext uri="{FF2B5EF4-FFF2-40B4-BE49-F238E27FC236}">
                    <a16:creationId xmlns:a16="http://schemas.microsoft.com/office/drawing/2014/main" id="{B145B814-E288-7800-3705-896D0A4EAEF0}"/>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6" name="Google Shape;1213;p51">
                <a:extLst>
                  <a:ext uri="{FF2B5EF4-FFF2-40B4-BE49-F238E27FC236}">
                    <a16:creationId xmlns:a16="http://schemas.microsoft.com/office/drawing/2014/main" id="{A5A118D7-4123-FC5A-39F4-3378D8D2A13D}"/>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22032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121"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4F4DB26-5D70-A9D2-2053-9C880C46D602}"/>
              </a:ext>
            </a:extLst>
          </p:cNvPr>
          <p:cNvGrpSpPr/>
          <p:nvPr/>
        </p:nvGrpSpPr>
        <p:grpSpPr>
          <a:xfrm>
            <a:off x="2421737" y="1691936"/>
            <a:ext cx="7885678" cy="3896630"/>
            <a:chOff x="1778345" y="2333946"/>
            <a:chExt cx="6074630" cy="3981999"/>
          </a:xfrm>
        </p:grpSpPr>
        <p:sp>
          <p:nvSpPr>
            <p:cNvPr id="32" name="Freeform: Shape 31">
              <a:extLst>
                <a:ext uri="{FF2B5EF4-FFF2-40B4-BE49-F238E27FC236}">
                  <a16:creationId xmlns:a16="http://schemas.microsoft.com/office/drawing/2014/main" id="{D9D19995-8E10-66E2-0942-25B67F2E45FE}"/>
                </a:ext>
              </a:extLst>
            </p:cNvPr>
            <p:cNvSpPr/>
            <p:nvPr/>
          </p:nvSpPr>
          <p:spPr>
            <a:xfrm>
              <a:off x="1778345" y="2781198"/>
              <a:ext cx="5964711" cy="3534747"/>
            </a:xfrm>
            <a:custGeom>
              <a:avLst/>
              <a:gdLst>
                <a:gd name="connsiteX0" fmla="*/ 4712308 w 4712308"/>
                <a:gd name="connsiteY0" fmla="*/ 0 h 3132176"/>
                <a:gd name="connsiteX1" fmla="*/ 4712308 w 4712308"/>
                <a:gd name="connsiteY1" fmla="*/ 3132175 h 3132176"/>
                <a:gd name="connsiteX2" fmla="*/ 0 w 4712308"/>
                <a:gd name="connsiteY2" fmla="*/ 3132176 h 3132176"/>
                <a:gd name="connsiteX3" fmla="*/ 0 w 4712308"/>
                <a:gd name="connsiteY3" fmla="*/ 3021237 h 3132176"/>
                <a:gd name="connsiteX4" fmla="*/ 12078 w 4712308"/>
                <a:gd name="connsiteY4" fmla="*/ 3028566 h 3132176"/>
                <a:gd name="connsiteX5" fmla="*/ 161755 w 4712308"/>
                <a:gd name="connsiteY5" fmla="*/ 2990055 h 3132176"/>
                <a:gd name="connsiteX6" fmla="*/ 159583 w 4712308"/>
                <a:gd name="connsiteY6" fmla="*/ 2793965 h 3132176"/>
                <a:gd name="connsiteX7" fmla="*/ 113441 w 4712308"/>
                <a:gd name="connsiteY7" fmla="*/ 2765965 h 3132176"/>
                <a:gd name="connsiteX8" fmla="*/ 34806 w 4712308"/>
                <a:gd name="connsiteY8" fmla="*/ 2762567 h 3132176"/>
                <a:gd name="connsiteX9" fmla="*/ 0 w 4712308"/>
                <a:gd name="connsiteY9" fmla="*/ 2776714 h 3132176"/>
                <a:gd name="connsiteX10" fmla="*/ 0 w 4712308"/>
                <a:gd name="connsiteY10" fmla="*/ 2579544 h 3132176"/>
                <a:gd name="connsiteX11" fmla="*/ 18297 w 4712308"/>
                <a:gd name="connsiteY11" fmla="*/ 2590647 h 3132176"/>
                <a:gd name="connsiteX12" fmla="*/ 167973 w 4712308"/>
                <a:gd name="connsiteY12" fmla="*/ 2552137 h 3132176"/>
                <a:gd name="connsiteX13" fmla="*/ 165802 w 4712308"/>
                <a:gd name="connsiteY13" fmla="*/ 2356047 h 3132176"/>
                <a:gd name="connsiteX14" fmla="*/ 119659 w 4712308"/>
                <a:gd name="connsiteY14" fmla="*/ 2328047 h 3132176"/>
                <a:gd name="connsiteX15" fmla="*/ 3225 w 4712308"/>
                <a:gd name="connsiteY15" fmla="*/ 2340010 h 3132176"/>
                <a:gd name="connsiteX16" fmla="*/ 0 w 4712308"/>
                <a:gd name="connsiteY16" fmla="*/ 2342585 h 3132176"/>
                <a:gd name="connsiteX17" fmla="*/ 0 w 4712308"/>
                <a:gd name="connsiteY17" fmla="*/ 2139412 h 3132176"/>
                <a:gd name="connsiteX18" fmla="*/ 20850 w 4712308"/>
                <a:gd name="connsiteY18" fmla="*/ 2152064 h 3132176"/>
                <a:gd name="connsiteX19" fmla="*/ 170527 w 4712308"/>
                <a:gd name="connsiteY19" fmla="*/ 2113554 h 3132176"/>
                <a:gd name="connsiteX20" fmla="*/ 168356 w 4712308"/>
                <a:gd name="connsiteY20" fmla="*/ 1917464 h 3132176"/>
                <a:gd name="connsiteX21" fmla="*/ 122213 w 4712308"/>
                <a:gd name="connsiteY21" fmla="*/ 1889465 h 3132176"/>
                <a:gd name="connsiteX22" fmla="*/ 5779 w 4712308"/>
                <a:gd name="connsiteY22" fmla="*/ 1901428 h 3132176"/>
                <a:gd name="connsiteX23" fmla="*/ 0 w 4712308"/>
                <a:gd name="connsiteY23" fmla="*/ 1906043 h 3132176"/>
                <a:gd name="connsiteX24" fmla="*/ 0 w 4712308"/>
                <a:gd name="connsiteY24" fmla="*/ 1705135 h 3132176"/>
                <a:gd name="connsiteX25" fmla="*/ 9694 w 4712308"/>
                <a:gd name="connsiteY25" fmla="*/ 1711017 h 3132176"/>
                <a:gd name="connsiteX26" fmla="*/ 159371 w 4712308"/>
                <a:gd name="connsiteY26" fmla="*/ 1672508 h 3132176"/>
                <a:gd name="connsiteX27" fmla="*/ 157200 w 4712308"/>
                <a:gd name="connsiteY27" fmla="*/ 1476418 h 3132176"/>
                <a:gd name="connsiteX28" fmla="*/ 111057 w 4712308"/>
                <a:gd name="connsiteY28" fmla="*/ 1448418 h 3132176"/>
                <a:gd name="connsiteX29" fmla="*/ 32422 w 4712308"/>
                <a:gd name="connsiteY29" fmla="*/ 1445019 h 3132176"/>
                <a:gd name="connsiteX30" fmla="*/ 0 w 4712308"/>
                <a:gd name="connsiteY30" fmla="*/ 1458195 h 3132176"/>
                <a:gd name="connsiteX31" fmla="*/ 0 w 4712308"/>
                <a:gd name="connsiteY31" fmla="*/ 1270153 h 3132176"/>
                <a:gd name="connsiteX32" fmla="*/ 184 w 4712308"/>
                <a:gd name="connsiteY32" fmla="*/ 1270265 h 3132176"/>
                <a:gd name="connsiteX33" fmla="*/ 149861 w 4712308"/>
                <a:gd name="connsiteY33" fmla="*/ 1231755 h 3132176"/>
                <a:gd name="connsiteX34" fmla="*/ 147690 w 4712308"/>
                <a:gd name="connsiteY34" fmla="*/ 1035665 h 3132176"/>
                <a:gd name="connsiteX35" fmla="*/ 101547 w 4712308"/>
                <a:gd name="connsiteY35" fmla="*/ 1007666 h 3132176"/>
                <a:gd name="connsiteX36" fmla="*/ 22912 w 4712308"/>
                <a:gd name="connsiteY36" fmla="*/ 1004266 h 3132176"/>
                <a:gd name="connsiteX37" fmla="*/ 0 w 4712308"/>
                <a:gd name="connsiteY37" fmla="*/ 1013578 h 3132176"/>
                <a:gd name="connsiteX38" fmla="*/ 0 w 4712308"/>
                <a:gd name="connsiteY38" fmla="*/ 824034 h 3132176"/>
                <a:gd name="connsiteX39" fmla="*/ 16762 w 4712308"/>
                <a:gd name="connsiteY39" fmla="*/ 834205 h 3132176"/>
                <a:gd name="connsiteX40" fmla="*/ 166438 w 4712308"/>
                <a:gd name="connsiteY40" fmla="*/ 795695 h 3132176"/>
                <a:gd name="connsiteX41" fmla="*/ 164267 w 4712308"/>
                <a:gd name="connsiteY41" fmla="*/ 599605 h 3132176"/>
                <a:gd name="connsiteX42" fmla="*/ 118124 w 4712308"/>
                <a:gd name="connsiteY42" fmla="*/ 571605 h 3132176"/>
                <a:gd name="connsiteX43" fmla="*/ 1691 w 4712308"/>
                <a:gd name="connsiteY43" fmla="*/ 583569 h 3132176"/>
                <a:gd name="connsiteX44" fmla="*/ 0 w 4712308"/>
                <a:gd name="connsiteY44" fmla="*/ 584919 h 3132176"/>
                <a:gd name="connsiteX45" fmla="*/ 0 w 4712308"/>
                <a:gd name="connsiteY45" fmla="*/ 369197 h 3132176"/>
                <a:gd name="connsiteX46" fmla="*/ 519 w 4712308"/>
                <a:gd name="connsiteY46" fmla="*/ 369683 h 3132176"/>
                <a:gd name="connsiteX47" fmla="*/ 196339 w 4712308"/>
                <a:gd name="connsiteY47" fmla="*/ 359173 h 3132176"/>
                <a:gd name="connsiteX48" fmla="*/ 194167 w 4712308"/>
                <a:gd name="connsiteY48" fmla="*/ 163083 h 3132176"/>
                <a:gd name="connsiteX49" fmla="*/ 148025 w 4712308"/>
                <a:gd name="connsiteY49" fmla="*/ 135083 h 3132176"/>
                <a:gd name="connsiteX50" fmla="*/ 31590 w 4712308"/>
                <a:gd name="connsiteY50" fmla="*/ 147047 h 3132176"/>
                <a:gd name="connsiteX51" fmla="*/ 0 w 4712308"/>
                <a:gd name="connsiteY51" fmla="*/ 172273 h 3132176"/>
                <a:gd name="connsiteX52" fmla="*/ 0 w 4712308"/>
                <a:gd name="connsiteY52" fmla="*/ 0 h 3132176"/>
                <a:gd name="connsiteX53" fmla="*/ 4712308 w 4712308"/>
                <a:gd name="connsiteY53" fmla="*/ 0 h 3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12308" h="3132176">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rgbClr val="FEE7B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A2727DB3-911E-2820-9C5B-19B4AA6D397E}"/>
                </a:ext>
              </a:extLst>
            </p:cNvPr>
            <p:cNvSpPr/>
            <p:nvPr/>
          </p:nvSpPr>
          <p:spPr>
            <a:xfrm>
              <a:off x="2132659" y="2333946"/>
              <a:ext cx="5720316" cy="3577544"/>
            </a:xfrm>
            <a:prstGeom prst="rect">
              <a:avLst/>
            </a:prstGeom>
            <a:solidFill>
              <a:srgbClr val="F3F3F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96618" cy="1390212"/>
          </a:xfrm>
          <a:prstGeom prst="ellipse">
            <a:avLst/>
          </a:prstGeom>
        </p:spPr>
      </p:pic>
      <p:sp>
        <p:nvSpPr>
          <p:cNvPr id="11" name="TextBox 10">
            <a:extLst>
              <a:ext uri="{FF2B5EF4-FFF2-40B4-BE49-F238E27FC236}">
                <a16:creationId xmlns:a16="http://schemas.microsoft.com/office/drawing/2014/main" id="{890F88CA-79DC-4A9F-69EE-717FE59CE5A3}"/>
              </a:ext>
            </a:extLst>
          </p:cNvPr>
          <p:cNvSpPr txBox="1"/>
          <p:nvPr/>
        </p:nvSpPr>
        <p:spPr>
          <a:xfrm>
            <a:off x="3163912" y="2265018"/>
            <a:ext cx="6812590" cy="2308324"/>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rPr>
              <a:t>Thực hành với việc để mô hình thí nghiệm dưới ánh mặt trời. Ghi lại số liệu về cường độ, độ sáng, số vôn trong các trường hợp: Buổi sáng, buổi trưa, buổi tối, ngày mưa, ngày nắng...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rPr>
              <a:t>Đưa ra kết luận về việc sử dụng hệ thống điện mặt trời</a:t>
            </a:r>
          </a:p>
        </p:txBody>
      </p:sp>
      <p:sp>
        <p:nvSpPr>
          <p:cNvPr id="30" name="TextBox 29">
            <a:extLst>
              <a:ext uri="{FF2B5EF4-FFF2-40B4-BE49-F238E27FC236}">
                <a16:creationId xmlns:a16="http://schemas.microsoft.com/office/drawing/2014/main" id="{298D29E7-5E41-CFBD-D893-329138B48FB5}"/>
              </a:ext>
            </a:extLst>
          </p:cNvPr>
          <p:cNvSpPr txBox="1"/>
          <p:nvPr/>
        </p:nvSpPr>
        <p:spPr>
          <a:xfrm>
            <a:off x="3145763" y="289505"/>
            <a:ext cx="3645629" cy="523220"/>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144E8C"/>
                </a:solidFill>
                <a:effectLst/>
                <a:uLnTx/>
                <a:uFillTx/>
                <a:latin typeface="Roboto Black" panose="02000000000000000000" pitchFamily="2" charset="0"/>
                <a:ea typeface="Roboto Black" panose="02000000000000000000" pitchFamily="2" charset="0"/>
                <a:cs typeface="+mn-cs"/>
              </a:rPr>
              <a:t>BÀI TẬP VỀ NHÀ</a:t>
            </a:r>
            <a:endParaRPr kumimoji="0" lang="en-US" sz="2800" b="1" i="0" u="none" strike="noStrike" kern="1200" cap="none" spc="0" normalizeH="0" baseline="0" noProof="0">
              <a:ln>
                <a:noFill/>
              </a:ln>
              <a:solidFill>
                <a:srgbClr val="144E8C"/>
              </a:solidFill>
              <a:effectLst/>
              <a:uLnTx/>
              <a:uFillTx/>
              <a:latin typeface="Roboto Black" panose="02000000000000000000" pitchFamily="2" charset="0"/>
              <a:ea typeface="Roboto Black" panose="02000000000000000000" pitchFamily="2" charset="0"/>
              <a:cs typeface="+mn-cs"/>
            </a:endParaRPr>
          </a:p>
        </p:txBody>
      </p:sp>
      <p:pic>
        <p:nvPicPr>
          <p:cNvPr id="2" name="Picture 1">
            <a:extLst>
              <a:ext uri="{FF2B5EF4-FFF2-40B4-BE49-F238E27FC236}">
                <a16:creationId xmlns:a16="http://schemas.microsoft.com/office/drawing/2014/main" id="{DCC2B0FD-71F3-2224-D210-F0723C18194A}"/>
              </a:ext>
            </a:extLst>
          </p:cNvPr>
          <p:cNvPicPr>
            <a:picLocks noChangeAspect="1"/>
          </p:cNvPicPr>
          <p:nvPr/>
        </p:nvPicPr>
        <p:blipFill>
          <a:blip r:embed="rId4"/>
          <a:stretch>
            <a:fillRect/>
          </a:stretch>
        </p:blipFill>
        <p:spPr>
          <a:xfrm>
            <a:off x="11350606" y="5903679"/>
            <a:ext cx="986622" cy="1180713"/>
          </a:xfrm>
          <a:prstGeom prst="rect">
            <a:avLst/>
          </a:prstGeom>
        </p:spPr>
      </p:pic>
      <p:grpSp>
        <p:nvGrpSpPr>
          <p:cNvPr id="33" name="Google Shape;1197;p51">
            <a:extLst>
              <a:ext uri="{FF2B5EF4-FFF2-40B4-BE49-F238E27FC236}">
                <a16:creationId xmlns:a16="http://schemas.microsoft.com/office/drawing/2014/main" id="{DC133806-F7E8-A25B-BDFF-5DA03D0454FA}"/>
              </a:ext>
            </a:extLst>
          </p:cNvPr>
          <p:cNvGrpSpPr/>
          <p:nvPr/>
        </p:nvGrpSpPr>
        <p:grpSpPr>
          <a:xfrm>
            <a:off x="11706739" y="18560"/>
            <a:ext cx="460704" cy="491457"/>
            <a:chOff x="8770051" y="937343"/>
            <a:chExt cx="744272" cy="793950"/>
          </a:xfrm>
        </p:grpSpPr>
        <p:sp>
          <p:nvSpPr>
            <p:cNvPr id="35" name="Google Shape;1198;p51">
              <a:extLst>
                <a:ext uri="{FF2B5EF4-FFF2-40B4-BE49-F238E27FC236}">
                  <a16:creationId xmlns:a16="http://schemas.microsoft.com/office/drawing/2014/main" id="{A5D2A0F2-D766-8B89-A3D0-DA7CFD506B51}"/>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 name="Google Shape;1199;p51">
              <a:extLst>
                <a:ext uri="{FF2B5EF4-FFF2-40B4-BE49-F238E27FC236}">
                  <a16:creationId xmlns:a16="http://schemas.microsoft.com/office/drawing/2014/main" id="{136F24D2-DA82-7058-8008-E8458072FE45}"/>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 name="Google Shape;1200;p51">
              <a:extLst>
                <a:ext uri="{FF2B5EF4-FFF2-40B4-BE49-F238E27FC236}">
                  <a16:creationId xmlns:a16="http://schemas.microsoft.com/office/drawing/2014/main" id="{7B55A859-D7BE-2A82-30F7-37DEBA04B970}"/>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 name="Google Shape;1201;p51">
              <a:extLst>
                <a:ext uri="{FF2B5EF4-FFF2-40B4-BE49-F238E27FC236}">
                  <a16:creationId xmlns:a16="http://schemas.microsoft.com/office/drawing/2014/main" id="{884A7F78-06D1-77CB-1FF1-9A9BB6686851}"/>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 name="Google Shape;1202;p51">
              <a:extLst>
                <a:ext uri="{FF2B5EF4-FFF2-40B4-BE49-F238E27FC236}">
                  <a16:creationId xmlns:a16="http://schemas.microsoft.com/office/drawing/2014/main" id="{4BFE8CB7-3201-0301-4DAF-6C75E6BB927E}"/>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41" name="Google Shape;1203;p51">
              <a:extLst>
                <a:ext uri="{FF2B5EF4-FFF2-40B4-BE49-F238E27FC236}">
                  <a16:creationId xmlns:a16="http://schemas.microsoft.com/office/drawing/2014/main" id="{2E7CDDCD-FBD6-F46C-2E29-C7D30657A6B7}"/>
                </a:ext>
              </a:extLst>
            </p:cNvPr>
            <p:cNvGrpSpPr/>
            <p:nvPr/>
          </p:nvGrpSpPr>
          <p:grpSpPr>
            <a:xfrm>
              <a:off x="8770051" y="937343"/>
              <a:ext cx="744272" cy="793950"/>
              <a:chOff x="6565437" y="1588001"/>
              <a:chExt cx="744272" cy="793950"/>
            </a:xfrm>
          </p:grpSpPr>
          <p:sp>
            <p:nvSpPr>
              <p:cNvPr id="42" name="Google Shape;1204;p51">
                <a:extLst>
                  <a:ext uri="{FF2B5EF4-FFF2-40B4-BE49-F238E27FC236}">
                    <a16:creationId xmlns:a16="http://schemas.microsoft.com/office/drawing/2014/main" id="{5420E8F8-D40B-79F4-5F80-DBDBB6300A16}"/>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 name="Google Shape;1205;p51">
                <a:extLst>
                  <a:ext uri="{FF2B5EF4-FFF2-40B4-BE49-F238E27FC236}">
                    <a16:creationId xmlns:a16="http://schemas.microsoft.com/office/drawing/2014/main" id="{8FD41BE3-6950-A699-7FA4-1F64645038FB}"/>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 name="Google Shape;1206;p51">
                <a:extLst>
                  <a:ext uri="{FF2B5EF4-FFF2-40B4-BE49-F238E27FC236}">
                    <a16:creationId xmlns:a16="http://schemas.microsoft.com/office/drawing/2014/main" id="{15FBAAD2-F38F-D2F2-291F-026D69AB2F93}"/>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 name="Google Shape;1207;p51">
                <a:extLst>
                  <a:ext uri="{FF2B5EF4-FFF2-40B4-BE49-F238E27FC236}">
                    <a16:creationId xmlns:a16="http://schemas.microsoft.com/office/drawing/2014/main" id="{66146255-1123-E2F2-99A8-62A028EFF6A0}"/>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 name="Google Shape;1208;p51">
                <a:extLst>
                  <a:ext uri="{FF2B5EF4-FFF2-40B4-BE49-F238E27FC236}">
                    <a16:creationId xmlns:a16="http://schemas.microsoft.com/office/drawing/2014/main" id="{15AF82A9-E68F-B733-AA9A-D41E99440A65}"/>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 name="Google Shape;1209;p51">
                <a:extLst>
                  <a:ext uri="{FF2B5EF4-FFF2-40B4-BE49-F238E27FC236}">
                    <a16:creationId xmlns:a16="http://schemas.microsoft.com/office/drawing/2014/main" id="{B3849CE6-A9FA-3A87-E815-3FE49215297A}"/>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 name="Google Shape;1210;p51">
                <a:extLst>
                  <a:ext uri="{FF2B5EF4-FFF2-40B4-BE49-F238E27FC236}">
                    <a16:creationId xmlns:a16="http://schemas.microsoft.com/office/drawing/2014/main" id="{79841D2B-E0E0-0A4A-6199-3D8CB5FF47CE}"/>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 name="Google Shape;1211;p51">
                <a:extLst>
                  <a:ext uri="{FF2B5EF4-FFF2-40B4-BE49-F238E27FC236}">
                    <a16:creationId xmlns:a16="http://schemas.microsoft.com/office/drawing/2014/main" id="{41808629-6EB1-B4E9-A81D-0D4FD85D65CA}"/>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 name="Google Shape;1212;p51">
                <a:extLst>
                  <a:ext uri="{FF2B5EF4-FFF2-40B4-BE49-F238E27FC236}">
                    <a16:creationId xmlns:a16="http://schemas.microsoft.com/office/drawing/2014/main" id="{AF1D9296-FDA0-EEF8-3FEF-4B5912F5C2EC}"/>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 name="Google Shape;1213;p51">
                <a:extLst>
                  <a:ext uri="{FF2B5EF4-FFF2-40B4-BE49-F238E27FC236}">
                    <a16:creationId xmlns:a16="http://schemas.microsoft.com/office/drawing/2014/main" id="{B92C57CB-B058-AA1D-146C-7E3262D4BFBB}"/>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137924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2000" fill="hold" nodeType="withEffect">
                                  <p:stCondLst>
                                    <p:cond delay="0"/>
                                  </p:stCondLst>
                                  <p:childTnLst>
                                    <p:animRot by="21600000">
                                      <p:cBhvr>
                                        <p:cTn id="6" dur="10000" fill="hold"/>
                                        <p:tgtEl>
                                          <p:spTgt spid="8"/>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par>
                                <p:cTn id="10" presetID="2" presetClass="entr" presetSubtype="1"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32A804-A81A-3F27-0427-244946AC5EF7}"/>
              </a:ext>
            </a:extLst>
          </p:cNvPr>
          <p:cNvPicPr>
            <a:picLocks noChangeAspect="1"/>
          </p:cNvPicPr>
          <p:nvPr/>
        </p:nvPicPr>
        <p:blipFill rotWithShape="1">
          <a:blip r:embed="rId3"/>
          <a:srcRect l="2160" t="2397" r="2725" b="3589"/>
          <a:stretch/>
        </p:blipFill>
        <p:spPr>
          <a:xfrm>
            <a:off x="2667000" y="1270913"/>
            <a:ext cx="6438900" cy="4500856"/>
          </a:xfrm>
          <a:prstGeom prst="roundRect">
            <a:avLst/>
          </a:prstGeom>
        </p:spPr>
      </p:pic>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45074" y="72698"/>
            <a:ext cx="1293662" cy="1287728"/>
          </a:xfrm>
          <a:prstGeom prst="ellipse">
            <a:avLst/>
          </a:prstGeom>
        </p:spPr>
      </p:pic>
      <p:sp>
        <p:nvSpPr>
          <p:cNvPr id="6" name="TextBox 5">
            <a:extLst>
              <a:ext uri="{FF2B5EF4-FFF2-40B4-BE49-F238E27FC236}">
                <a16:creationId xmlns:a16="http://schemas.microsoft.com/office/drawing/2014/main" id="{AD943C2E-5048-51AD-AA8D-212E8C370507}"/>
              </a:ext>
            </a:extLst>
          </p:cNvPr>
          <p:cNvSpPr txBox="1"/>
          <p:nvPr/>
        </p:nvSpPr>
        <p:spPr>
          <a:xfrm>
            <a:off x="3126892" y="3075057"/>
            <a:ext cx="5519116" cy="70788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vi-VN"/>
            </a:defPPr>
            <a:lvl1pPr lvl="0">
              <a:defRPr sz="2800" b="1">
                <a:solidFill>
                  <a:srgbClr val="173315"/>
                </a:solidFill>
                <a:latin typeface="Roboto Black" panose="02000000000000000000" pitchFamily="2" charset="0"/>
                <a:ea typeface="Roboto Black"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TẠM BIỆT CÁC EM</a:t>
            </a:r>
            <a:endParaRPr kumimoji="0" lang="vi-VN" sz="40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pic>
        <p:nvPicPr>
          <p:cNvPr id="2" name="Picture 1">
            <a:extLst>
              <a:ext uri="{FF2B5EF4-FFF2-40B4-BE49-F238E27FC236}">
                <a16:creationId xmlns:a16="http://schemas.microsoft.com/office/drawing/2014/main" id="{8A7B7E22-054B-0760-6F43-F7DB32D841D3}"/>
              </a:ext>
            </a:extLst>
          </p:cNvPr>
          <p:cNvPicPr>
            <a:picLocks noChangeAspect="1"/>
          </p:cNvPicPr>
          <p:nvPr/>
        </p:nvPicPr>
        <p:blipFill>
          <a:blip r:embed="rId5"/>
          <a:stretch>
            <a:fillRect/>
          </a:stretch>
        </p:blipFill>
        <p:spPr>
          <a:xfrm>
            <a:off x="11350606" y="5903679"/>
            <a:ext cx="986622" cy="1180713"/>
          </a:xfrm>
          <a:prstGeom prst="rect">
            <a:avLst/>
          </a:prstGeom>
        </p:spPr>
      </p:pic>
      <p:grpSp>
        <p:nvGrpSpPr>
          <p:cNvPr id="3" name="Google Shape;1197;p51">
            <a:extLst>
              <a:ext uri="{FF2B5EF4-FFF2-40B4-BE49-F238E27FC236}">
                <a16:creationId xmlns:a16="http://schemas.microsoft.com/office/drawing/2014/main" id="{6FDA02C1-5417-6BD9-2FAB-F98725EBC72B}"/>
              </a:ext>
            </a:extLst>
          </p:cNvPr>
          <p:cNvGrpSpPr/>
          <p:nvPr/>
        </p:nvGrpSpPr>
        <p:grpSpPr>
          <a:xfrm>
            <a:off x="11706739" y="18560"/>
            <a:ext cx="460704" cy="491457"/>
            <a:chOff x="8770051" y="937343"/>
            <a:chExt cx="744272" cy="793950"/>
          </a:xfrm>
        </p:grpSpPr>
        <p:sp>
          <p:nvSpPr>
            <p:cNvPr id="4" name="Google Shape;1198;p51">
              <a:extLst>
                <a:ext uri="{FF2B5EF4-FFF2-40B4-BE49-F238E27FC236}">
                  <a16:creationId xmlns:a16="http://schemas.microsoft.com/office/drawing/2014/main" id="{4EA09188-1873-FD90-6CF7-CC29F40F69BA}"/>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 name="Google Shape;1199;p51">
              <a:extLst>
                <a:ext uri="{FF2B5EF4-FFF2-40B4-BE49-F238E27FC236}">
                  <a16:creationId xmlns:a16="http://schemas.microsoft.com/office/drawing/2014/main" id="{0EBD1114-7A61-B288-C76C-693DDEC11557}"/>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 name="Google Shape;1200;p51">
              <a:extLst>
                <a:ext uri="{FF2B5EF4-FFF2-40B4-BE49-F238E27FC236}">
                  <a16:creationId xmlns:a16="http://schemas.microsoft.com/office/drawing/2014/main" id="{DCE6A614-DEC9-FA57-866F-DFD77E5A8480}"/>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 name="Google Shape;1201;p51">
              <a:extLst>
                <a:ext uri="{FF2B5EF4-FFF2-40B4-BE49-F238E27FC236}">
                  <a16:creationId xmlns:a16="http://schemas.microsoft.com/office/drawing/2014/main" id="{E7F6F745-DE09-2F4D-4612-5F5463F6516C}"/>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 name="Google Shape;1202;p51">
              <a:extLst>
                <a:ext uri="{FF2B5EF4-FFF2-40B4-BE49-F238E27FC236}">
                  <a16:creationId xmlns:a16="http://schemas.microsoft.com/office/drawing/2014/main" id="{A6F1005C-E4A2-8AC5-ACE5-5622327F104E}"/>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2" name="Google Shape;1203;p51">
              <a:extLst>
                <a:ext uri="{FF2B5EF4-FFF2-40B4-BE49-F238E27FC236}">
                  <a16:creationId xmlns:a16="http://schemas.microsoft.com/office/drawing/2014/main" id="{63785318-D97C-B311-88C8-DA1E6AB65840}"/>
                </a:ext>
              </a:extLst>
            </p:cNvPr>
            <p:cNvGrpSpPr/>
            <p:nvPr/>
          </p:nvGrpSpPr>
          <p:grpSpPr>
            <a:xfrm>
              <a:off x="8770051" y="937343"/>
              <a:ext cx="744272" cy="793950"/>
              <a:chOff x="6565437" y="1588001"/>
              <a:chExt cx="744272" cy="793950"/>
            </a:xfrm>
          </p:grpSpPr>
          <p:sp>
            <p:nvSpPr>
              <p:cNvPr id="13" name="Google Shape;1204;p51">
                <a:extLst>
                  <a:ext uri="{FF2B5EF4-FFF2-40B4-BE49-F238E27FC236}">
                    <a16:creationId xmlns:a16="http://schemas.microsoft.com/office/drawing/2014/main" id="{25D094DD-D1DA-3664-A6BF-EC08CD730D46}"/>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 name="Google Shape;1205;p51">
                <a:extLst>
                  <a:ext uri="{FF2B5EF4-FFF2-40B4-BE49-F238E27FC236}">
                    <a16:creationId xmlns:a16="http://schemas.microsoft.com/office/drawing/2014/main" id="{AB1D726E-EC9F-1C03-F260-748C0D37727E}"/>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 name="Google Shape;1206;p51">
                <a:extLst>
                  <a:ext uri="{FF2B5EF4-FFF2-40B4-BE49-F238E27FC236}">
                    <a16:creationId xmlns:a16="http://schemas.microsoft.com/office/drawing/2014/main" id="{36A35E16-A91B-2389-87DF-D463D1023221}"/>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 name="Google Shape;1207;p51">
                <a:extLst>
                  <a:ext uri="{FF2B5EF4-FFF2-40B4-BE49-F238E27FC236}">
                    <a16:creationId xmlns:a16="http://schemas.microsoft.com/office/drawing/2014/main" id="{A6514EE2-21CD-D030-F521-77443A58B61C}"/>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 name="Google Shape;1208;p51">
                <a:extLst>
                  <a:ext uri="{FF2B5EF4-FFF2-40B4-BE49-F238E27FC236}">
                    <a16:creationId xmlns:a16="http://schemas.microsoft.com/office/drawing/2014/main" id="{49A7CAF7-000B-6183-882B-8BB7C87F065D}"/>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 name="Google Shape;1209;p51">
                <a:extLst>
                  <a:ext uri="{FF2B5EF4-FFF2-40B4-BE49-F238E27FC236}">
                    <a16:creationId xmlns:a16="http://schemas.microsoft.com/office/drawing/2014/main" id="{A7868D3E-6854-656E-0158-F70F339D497C}"/>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 name="Google Shape;1210;p51">
                <a:extLst>
                  <a:ext uri="{FF2B5EF4-FFF2-40B4-BE49-F238E27FC236}">
                    <a16:creationId xmlns:a16="http://schemas.microsoft.com/office/drawing/2014/main" id="{36611CA8-86C5-BA97-F137-A096151B76B5}"/>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 name="Google Shape;1211;p51">
                <a:extLst>
                  <a:ext uri="{FF2B5EF4-FFF2-40B4-BE49-F238E27FC236}">
                    <a16:creationId xmlns:a16="http://schemas.microsoft.com/office/drawing/2014/main" id="{A9C24287-3286-A6F9-C16A-AB4A36469485}"/>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 name="Google Shape;1212;p51">
                <a:extLst>
                  <a:ext uri="{FF2B5EF4-FFF2-40B4-BE49-F238E27FC236}">
                    <a16:creationId xmlns:a16="http://schemas.microsoft.com/office/drawing/2014/main" id="{FB387280-1CE7-5442-9344-D727E6B5FD02}"/>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 name="Google Shape;1213;p51">
                <a:extLst>
                  <a:ext uri="{FF2B5EF4-FFF2-40B4-BE49-F238E27FC236}">
                    <a16:creationId xmlns:a16="http://schemas.microsoft.com/office/drawing/2014/main" id="{12679CF0-817F-945E-B17B-4D5228F232FE}"/>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53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9" dur="500" accel="50000" decel="50000" autoRev="1" fill="hold">
                                          <p:stCondLst>
                                            <p:cond delay="0"/>
                                          </p:stCondLst>
                                        </p:cTn>
                                        <p:tgtEl>
                                          <p:spTgt spid="6"/>
                                        </p:tgtEl>
                                        <p:attrNameLst>
                                          <p:attrName>ppt_x</p:attrName>
                                          <p:attrName>ppt_y</p:attrName>
                                        </p:attrNameLst>
                                      </p:cBhvr>
                                    </p:animMotion>
                                    <p:animRot by="1500000">
                                      <p:cBhvr>
                                        <p:cTn id="10" dur="250" fill="hold">
                                          <p:stCondLst>
                                            <p:cond delay="0"/>
                                          </p:stCondLst>
                                        </p:cTn>
                                        <p:tgtEl>
                                          <p:spTgt spid="6"/>
                                        </p:tgtEl>
                                        <p:attrNameLst>
                                          <p:attrName>r</p:attrName>
                                        </p:attrNameLst>
                                      </p:cBhvr>
                                    </p:animRot>
                                    <p:animRot by="-1500000">
                                      <p:cBhvr>
                                        <p:cTn id="11" dur="250" fill="hold">
                                          <p:stCondLst>
                                            <p:cond delay="250"/>
                                          </p:stCondLst>
                                        </p:cTn>
                                        <p:tgtEl>
                                          <p:spTgt spid="6"/>
                                        </p:tgtEl>
                                        <p:attrNameLst>
                                          <p:attrName>r</p:attrName>
                                        </p:attrNameLst>
                                      </p:cBhvr>
                                    </p:animRot>
                                    <p:animRot by="-1500000">
                                      <p:cBhvr>
                                        <p:cTn id="12" dur="250" fill="hold">
                                          <p:stCondLst>
                                            <p:cond delay="500"/>
                                          </p:stCondLst>
                                        </p:cTn>
                                        <p:tgtEl>
                                          <p:spTgt spid="6"/>
                                        </p:tgtEl>
                                        <p:attrNameLst>
                                          <p:attrName>r</p:attrName>
                                        </p:attrNameLst>
                                      </p:cBhvr>
                                    </p:animRot>
                                    <p:animRot by="1500000">
                                      <p:cBhvr>
                                        <p:cTn id="13"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Ôn tập kiến thức</a:t>
            </a:r>
            <a:endParaRPr kumimoji="0" lang="vi-VN" sz="4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sp>
        <p:nvSpPr>
          <p:cNvPr id="117" name="TextBox 116">
            <a:extLst>
              <a:ext uri="{FF2B5EF4-FFF2-40B4-BE49-F238E27FC236}">
                <a16:creationId xmlns:a16="http://schemas.microsoft.com/office/drawing/2014/main" id="{C915F09E-8B68-F513-58EF-89FF58AAE9F9}"/>
              </a:ext>
            </a:extLst>
          </p:cNvPr>
          <p:cNvSpPr txBox="1"/>
          <p:nvPr/>
        </p:nvSpPr>
        <p:spPr>
          <a:xfrm>
            <a:off x="1806610" y="1063089"/>
            <a:ext cx="24354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CÂU HỎI 2</a:t>
            </a:r>
          </a:p>
        </p:txBody>
      </p:sp>
      <p:sp>
        <p:nvSpPr>
          <p:cNvPr id="31" name="Rectangle: Rounded Corners 30">
            <a:extLst>
              <a:ext uri="{FF2B5EF4-FFF2-40B4-BE49-F238E27FC236}">
                <a16:creationId xmlns:a16="http://schemas.microsoft.com/office/drawing/2014/main" id="{1A1A652D-26B8-EE2E-9E0B-C15BBF95BAD0}"/>
              </a:ext>
            </a:extLst>
          </p:cNvPr>
          <p:cNvSpPr/>
          <p:nvPr/>
        </p:nvSpPr>
        <p:spPr>
          <a:xfrm>
            <a:off x="2756155" y="1632854"/>
            <a:ext cx="7266039" cy="978386"/>
          </a:xfrm>
          <a:prstGeom prst="roundRect">
            <a:avLst/>
          </a:prstGeom>
          <a:solidFill>
            <a:schemeClr val="bg1"/>
          </a:solidFill>
          <a:ln>
            <a:solidFill>
              <a:srgbClr val="65B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7" name="TextBox 96">
            <a:extLst>
              <a:ext uri="{FF2B5EF4-FFF2-40B4-BE49-F238E27FC236}">
                <a16:creationId xmlns:a16="http://schemas.microsoft.com/office/drawing/2014/main" id="{973B20D8-2BF0-C6BC-1F99-81A0BD35BADD}"/>
              </a:ext>
            </a:extLst>
          </p:cNvPr>
          <p:cNvSpPr txBox="1"/>
          <p:nvPr/>
        </p:nvSpPr>
        <p:spPr>
          <a:xfrm>
            <a:off x="3004457" y="1718688"/>
            <a:ext cx="6648375" cy="892552"/>
          </a:xfrm>
          <a:prstGeom prst="rect">
            <a:avLst/>
          </a:prstGeom>
          <a:noFill/>
        </p:spPr>
        <p:txBody>
          <a:bodyPr wrap="square" rtlCol="0">
            <a:spAutoFit/>
          </a:bodyPr>
          <a:lstStyle/>
          <a:p>
            <a:pPr lvl="0" algn="ctr">
              <a:defRPr/>
            </a:pPr>
            <a:r>
              <a:rPr lang="en-US" sz="2600">
                <a:solidFill>
                  <a:srgbClr val="002060"/>
                </a:solidFill>
                <a:latin typeface="Roboto" panose="02000000000000000000" pitchFamily="2" charset="0"/>
                <a:ea typeface="Roboto" panose="02000000000000000000" pitchFamily="2" charset="0"/>
              </a:rPr>
              <a:t>Đâu là cảm biến đo ánh sáng</a:t>
            </a:r>
            <a:r>
              <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600">
                <a:solidFill>
                  <a:srgbClr val="002060"/>
                </a:solidFill>
                <a:latin typeface="Roboto" panose="02000000000000000000" pitchFamily="2" charset="0"/>
                <a:ea typeface="Roboto" panose="02000000000000000000" pitchFamily="2" charset="0"/>
              </a:rPr>
              <a:t>Nêu tác dụng</a:t>
            </a:r>
            <a:r>
              <a:rPr lang="en-US" sz="2600">
                <a:solidFill>
                  <a:srgbClr val="002060"/>
                </a:solidFill>
                <a:latin typeface="Roboto" panose="02000000000000000000" pitchFamily="2" charset="0"/>
                <a:ea typeface="Roboto" panose="02000000000000000000" pitchFamily="2" charset="0"/>
              </a:rPr>
              <a:t> của cảm biến đo ánh sáng.</a:t>
            </a:r>
            <a:endPar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0" name="Sai 1">
            <a:extLst>
              <a:ext uri="{FF2B5EF4-FFF2-40B4-BE49-F238E27FC236}">
                <a16:creationId xmlns:a16="http://schemas.microsoft.com/office/drawing/2014/main" id="{2CEB456E-E2FE-12E3-67F0-ABFA2B19F954}"/>
              </a:ext>
            </a:extLst>
          </p:cNvPr>
          <p:cNvSpPr/>
          <p:nvPr/>
        </p:nvSpPr>
        <p:spPr>
          <a:xfrm>
            <a:off x="1994876" y="4928711"/>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A. 2</a:t>
            </a:r>
          </a:p>
        </p:txBody>
      </p:sp>
      <p:sp>
        <p:nvSpPr>
          <p:cNvPr id="101" name="Đúng">
            <a:extLst>
              <a:ext uri="{FF2B5EF4-FFF2-40B4-BE49-F238E27FC236}">
                <a16:creationId xmlns:a16="http://schemas.microsoft.com/office/drawing/2014/main" id="{1356F967-9EF3-DEB1-8924-22F919D80C5D}"/>
              </a:ext>
            </a:extLst>
          </p:cNvPr>
          <p:cNvSpPr/>
          <p:nvPr/>
        </p:nvSpPr>
        <p:spPr>
          <a:xfrm>
            <a:off x="8718698" y="4918616"/>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C. 1</a:t>
            </a:r>
          </a:p>
        </p:txBody>
      </p:sp>
      <p:sp>
        <p:nvSpPr>
          <p:cNvPr id="102" name="Sai 2">
            <a:extLst>
              <a:ext uri="{FF2B5EF4-FFF2-40B4-BE49-F238E27FC236}">
                <a16:creationId xmlns:a16="http://schemas.microsoft.com/office/drawing/2014/main" id="{0CA5D79F-DE74-6765-2134-55737DE16D9F}"/>
              </a:ext>
            </a:extLst>
          </p:cNvPr>
          <p:cNvSpPr/>
          <p:nvPr/>
        </p:nvSpPr>
        <p:spPr>
          <a:xfrm>
            <a:off x="5466023" y="4928711"/>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A. 3</a:t>
            </a:r>
          </a:p>
        </p:txBody>
      </p:sp>
      <p:pic>
        <p:nvPicPr>
          <p:cNvPr id="30" name="Picture 29">
            <a:extLst>
              <a:ext uri="{FF2B5EF4-FFF2-40B4-BE49-F238E27FC236}">
                <a16:creationId xmlns:a16="http://schemas.microsoft.com/office/drawing/2014/main" id="{A91D9BBA-E5D4-741F-E90C-B0F4B9812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8909" y="3142761"/>
            <a:ext cx="1747637" cy="1456198"/>
          </a:xfrm>
          <a:prstGeom prst="rect">
            <a:avLst/>
          </a:prstGeom>
          <a:effectLst>
            <a:outerShdw blurRad="63500" sx="102000" sy="102000" algn="ctr" rotWithShape="0">
              <a:prstClr val="black">
                <a:alpha val="40000"/>
              </a:prstClr>
            </a:outerShdw>
          </a:effectLst>
        </p:spPr>
      </p:pic>
      <p:pic>
        <p:nvPicPr>
          <p:cNvPr id="96" name="Picture 95">
            <a:extLst>
              <a:ext uri="{FF2B5EF4-FFF2-40B4-BE49-F238E27FC236}">
                <a16:creationId xmlns:a16="http://schemas.microsoft.com/office/drawing/2014/main" id="{1A013231-1CF0-8115-7C62-B1AC1B8159D6}"/>
              </a:ext>
            </a:extLst>
          </p:cNvPr>
          <p:cNvPicPr>
            <a:picLocks noChangeAspect="1"/>
          </p:cNvPicPr>
          <p:nvPr/>
        </p:nvPicPr>
        <p:blipFill rotWithShape="1">
          <a:blip r:embed="rId5">
            <a:extLst>
              <a:ext uri="{28A0092B-C50C-407E-A947-70E740481C1C}">
                <a14:useLocalDpi xmlns:a14="http://schemas.microsoft.com/office/drawing/2010/main" val="0"/>
              </a:ext>
            </a:extLst>
          </a:blip>
          <a:srcRect t="30304" b="25480"/>
          <a:stretch/>
        </p:blipFill>
        <p:spPr>
          <a:xfrm>
            <a:off x="5249330" y="3142761"/>
            <a:ext cx="1844049" cy="1456197"/>
          </a:xfrm>
          <a:prstGeom prst="rect">
            <a:avLst/>
          </a:prstGeom>
          <a:effectLst>
            <a:outerShdw blurRad="63500" sx="102000" sy="102000" algn="ctr" rotWithShape="0">
              <a:prstClr val="black">
                <a:alpha val="40000"/>
              </a:prstClr>
            </a:outerShdw>
          </a:effectLst>
        </p:spPr>
      </p:pic>
      <p:pic>
        <p:nvPicPr>
          <p:cNvPr id="98" name="Picture 97">
            <a:extLst>
              <a:ext uri="{FF2B5EF4-FFF2-40B4-BE49-F238E27FC236}">
                <a16:creationId xmlns:a16="http://schemas.microsoft.com/office/drawing/2014/main" id="{5048D199-04ED-E4ED-7B10-5C2055A2F0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09365" y="3142761"/>
            <a:ext cx="2024435" cy="145619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155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3" presetClass="entr" presetSubtype="16" fill="hold" grpId="0"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p:cTn id="14" dur="500" fill="hold"/>
                                        <p:tgtEl>
                                          <p:spTgt spid="117"/>
                                        </p:tgtEl>
                                        <p:attrNameLst>
                                          <p:attrName>ppt_w</p:attrName>
                                        </p:attrNameLst>
                                      </p:cBhvr>
                                      <p:tavLst>
                                        <p:tav tm="0">
                                          <p:val>
                                            <p:fltVal val="0"/>
                                          </p:val>
                                        </p:tav>
                                        <p:tav tm="100000">
                                          <p:val>
                                            <p:strVal val="#ppt_w"/>
                                          </p:val>
                                        </p:tav>
                                      </p:tavLst>
                                    </p:anim>
                                    <p:anim calcmode="lin" valueType="num">
                                      <p:cBhvr>
                                        <p:cTn id="15" dur="500" fill="hold"/>
                                        <p:tgtEl>
                                          <p:spTgt spid="117"/>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p:cTn id="18" dur="500" fill="hold"/>
                                        <p:tgtEl>
                                          <p:spTgt spid="97"/>
                                        </p:tgtEl>
                                        <p:attrNameLst>
                                          <p:attrName>ppt_w</p:attrName>
                                        </p:attrNameLst>
                                      </p:cBhvr>
                                      <p:tavLst>
                                        <p:tav tm="0">
                                          <p:val>
                                            <p:fltVal val="0"/>
                                          </p:val>
                                        </p:tav>
                                        <p:tav tm="100000">
                                          <p:val>
                                            <p:strVal val="#ppt_w"/>
                                          </p:val>
                                        </p:tav>
                                      </p:tavLst>
                                    </p:anim>
                                    <p:anim calcmode="lin" valueType="num">
                                      <p:cBhvr>
                                        <p:cTn id="19" dur="500" fill="hold"/>
                                        <p:tgtEl>
                                          <p:spTgt spid="97"/>
                                        </p:tgtEl>
                                        <p:attrNameLst>
                                          <p:attrName>ppt_h</p:attrName>
                                        </p:attrNameLst>
                                      </p:cBhvr>
                                      <p:tavLst>
                                        <p:tav tm="0">
                                          <p:val>
                                            <p:fltVal val="0"/>
                                          </p:val>
                                        </p:tav>
                                        <p:tav tm="100000">
                                          <p:val>
                                            <p:strVal val="#ppt_h"/>
                                          </p:val>
                                        </p:tav>
                                      </p:tavLst>
                                    </p:anim>
                                  </p:childTnLst>
                                </p:cTn>
                              </p:par>
                              <p:par>
                                <p:cTn id="20" presetID="14" presetClass="entr" presetSubtype="1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par>
                                <p:cTn id="23" presetID="14" presetClass="entr" presetSubtype="1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randombar(horizontal)">
                                      <p:cBhvr>
                                        <p:cTn id="25" dur="500"/>
                                        <p:tgtEl>
                                          <p:spTgt spid="9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0"/>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100"/>
                                        </p:tgtEl>
                                        <p:attrNameLst>
                                          <p:attrName>fillcolor</p:attrName>
                                        </p:attrNameLst>
                                      </p:cBhvr>
                                      <p:to>
                                        <a:srgbClr val="ED7D31"/>
                                      </p:to>
                                    </p:animClr>
                                    <p:set>
                                      <p:cBhvr>
                                        <p:cTn id="36" dur="2000" fill="hold"/>
                                        <p:tgtEl>
                                          <p:spTgt spid="100"/>
                                        </p:tgtEl>
                                        <p:attrNameLst>
                                          <p:attrName>fill.type</p:attrName>
                                        </p:attrNameLst>
                                      </p:cBhvr>
                                      <p:to>
                                        <p:strVal val="solid"/>
                                      </p:to>
                                    </p:set>
                                    <p:set>
                                      <p:cBhvr>
                                        <p:cTn id="37" dur="2000" fill="hold"/>
                                        <p:tgtEl>
                                          <p:spTgt spid="100"/>
                                        </p:tgtEl>
                                        <p:attrNameLst>
                                          <p:attrName>fill.on</p:attrName>
                                        </p:attrNameLst>
                                      </p:cBhvr>
                                      <p:to>
                                        <p:strVal val="true"/>
                                      </p:to>
                                    </p:set>
                                  </p:childTnLst>
                                </p:cTn>
                              </p:par>
                              <p:par>
                                <p:cTn id="38" presetID="26" presetClass="emph" presetSubtype="0" fill="hold" grpId="0" nodeType="withEffect">
                                  <p:stCondLst>
                                    <p:cond delay="0"/>
                                  </p:stCondLst>
                                  <p:childTnLst>
                                    <p:animEffect transition="out" filter="fade">
                                      <p:cBhvr>
                                        <p:cTn id="39" dur="500" tmFilter="0, 0; .2, .5; .8, .5; 1, 0"/>
                                        <p:tgtEl>
                                          <p:spTgt spid="100"/>
                                        </p:tgtEl>
                                      </p:cBhvr>
                                    </p:animEffect>
                                    <p:animScale>
                                      <p:cBhvr>
                                        <p:cTn id="40" dur="250" autoRev="1" fill="hold"/>
                                        <p:tgtEl>
                                          <p:spTgt spid="100"/>
                                        </p:tgtEl>
                                      </p:cBhvr>
                                      <p:by x="105000" y="105000"/>
                                    </p:animScale>
                                  </p:childTnLst>
                                </p:cTn>
                              </p:par>
                            </p:childTnLst>
                          </p:cTn>
                        </p:par>
                      </p:childTnLst>
                    </p:cTn>
                  </p:par>
                </p:childTnLst>
              </p:cTn>
              <p:nextCondLst>
                <p:cond evt="onClick" delay="0">
                  <p:tgtEl>
                    <p:spTgt spid="100"/>
                  </p:tgtEl>
                </p:cond>
              </p:nextCondLst>
            </p:seq>
            <p:seq concurrent="1" nextAc="seek">
              <p:cTn id="41" restart="whenNotActive" fill="hold" evtFilter="cancelBubble" nodeType="interactiveSeq">
                <p:stCondLst>
                  <p:cond evt="onClick" delay="0">
                    <p:tgtEl>
                      <p:spTgt spid="101"/>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01"/>
                                        </p:tgtEl>
                                        <p:attrNameLst>
                                          <p:attrName>fillcolor</p:attrName>
                                        </p:attrNameLst>
                                      </p:cBhvr>
                                      <p:to>
                                        <a:srgbClr val="70AD47"/>
                                      </p:to>
                                    </p:animClr>
                                    <p:set>
                                      <p:cBhvr>
                                        <p:cTn id="46" dur="2000" fill="hold"/>
                                        <p:tgtEl>
                                          <p:spTgt spid="101"/>
                                        </p:tgtEl>
                                        <p:attrNameLst>
                                          <p:attrName>fill.type</p:attrName>
                                        </p:attrNameLst>
                                      </p:cBhvr>
                                      <p:to>
                                        <p:strVal val="solid"/>
                                      </p:to>
                                    </p:set>
                                    <p:set>
                                      <p:cBhvr>
                                        <p:cTn id="47" dur="2000" fill="hold"/>
                                        <p:tgtEl>
                                          <p:spTgt spid="101"/>
                                        </p:tgtEl>
                                        <p:attrNameLst>
                                          <p:attrName>fill.on</p:attrName>
                                        </p:attrNameLst>
                                      </p:cBhvr>
                                      <p:to>
                                        <p:strVal val="true"/>
                                      </p:to>
                                    </p:set>
                                  </p:childTnLst>
                                </p:cTn>
                              </p:par>
                              <p:par>
                                <p:cTn id="48" presetID="26" presetClass="emph" presetSubtype="0" fill="hold" grpId="0" nodeType="withEffect">
                                  <p:stCondLst>
                                    <p:cond delay="0"/>
                                  </p:stCondLst>
                                  <p:childTnLst>
                                    <p:animEffect transition="out" filter="fade">
                                      <p:cBhvr>
                                        <p:cTn id="49" dur="500" tmFilter="0, 0; .2, .5; .8, .5; 1, 0"/>
                                        <p:tgtEl>
                                          <p:spTgt spid="101"/>
                                        </p:tgtEl>
                                      </p:cBhvr>
                                    </p:animEffect>
                                    <p:animScale>
                                      <p:cBhvr>
                                        <p:cTn id="50" dur="250" autoRev="1" fill="hold"/>
                                        <p:tgtEl>
                                          <p:spTgt spid="101"/>
                                        </p:tgtEl>
                                      </p:cBhvr>
                                      <p:by x="105000" y="105000"/>
                                    </p:animScale>
                                  </p:childTnLst>
                                </p:cTn>
                              </p:par>
                            </p:childTnLst>
                          </p:cTn>
                        </p:par>
                      </p:childTnLst>
                    </p:cTn>
                  </p:par>
                </p:childTnLst>
              </p:cTn>
              <p:nextCondLst>
                <p:cond evt="onClick" delay="0">
                  <p:tgtEl>
                    <p:spTgt spid="101"/>
                  </p:tgtEl>
                </p:cond>
              </p:nextCondLst>
            </p:seq>
            <p:seq concurrent="1" nextAc="seek">
              <p:cTn id="51" restart="whenNotActive" fill="hold" evtFilter="cancelBubble" nodeType="interactiveSeq">
                <p:stCondLst>
                  <p:cond evt="onClick" delay="0">
                    <p:tgtEl>
                      <p:spTgt spid="10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102"/>
                                        </p:tgtEl>
                                        <p:attrNameLst>
                                          <p:attrName>fillcolor</p:attrName>
                                        </p:attrNameLst>
                                      </p:cBhvr>
                                      <p:to>
                                        <a:srgbClr val="ED7D31"/>
                                      </p:to>
                                    </p:animClr>
                                    <p:set>
                                      <p:cBhvr>
                                        <p:cTn id="56" dur="2000" fill="hold"/>
                                        <p:tgtEl>
                                          <p:spTgt spid="102"/>
                                        </p:tgtEl>
                                        <p:attrNameLst>
                                          <p:attrName>fill.type</p:attrName>
                                        </p:attrNameLst>
                                      </p:cBhvr>
                                      <p:to>
                                        <p:strVal val="solid"/>
                                      </p:to>
                                    </p:set>
                                    <p:set>
                                      <p:cBhvr>
                                        <p:cTn id="57" dur="2000" fill="hold"/>
                                        <p:tgtEl>
                                          <p:spTgt spid="102"/>
                                        </p:tgtEl>
                                        <p:attrNameLst>
                                          <p:attrName>fill.on</p:attrName>
                                        </p:attrNameLst>
                                      </p:cBhvr>
                                      <p:to>
                                        <p:strVal val="true"/>
                                      </p:to>
                                    </p:set>
                                  </p:childTnLst>
                                </p:cTn>
                              </p:par>
                              <p:par>
                                <p:cTn id="58" presetID="26" presetClass="emph" presetSubtype="0" fill="hold" grpId="0" nodeType="withEffect">
                                  <p:stCondLst>
                                    <p:cond delay="0"/>
                                  </p:stCondLst>
                                  <p:childTnLst>
                                    <p:animEffect transition="out" filter="fade">
                                      <p:cBhvr>
                                        <p:cTn id="59" dur="500" tmFilter="0, 0; .2, .5; .8, .5; 1, 0"/>
                                        <p:tgtEl>
                                          <p:spTgt spid="102"/>
                                        </p:tgtEl>
                                      </p:cBhvr>
                                    </p:animEffect>
                                    <p:animScale>
                                      <p:cBhvr>
                                        <p:cTn id="60" dur="250" autoRev="1" fill="hold"/>
                                        <p:tgtEl>
                                          <p:spTgt spid="102"/>
                                        </p:tgtEl>
                                      </p:cBhvr>
                                      <p:by x="105000" y="105000"/>
                                    </p:animScale>
                                  </p:childTnLst>
                                </p:cTn>
                              </p:par>
                            </p:childTnLst>
                          </p:cTn>
                        </p:par>
                      </p:childTnLst>
                    </p:cTn>
                  </p:par>
                </p:childTnLst>
              </p:cTn>
              <p:nextCondLst>
                <p:cond evt="onClick" delay="0">
                  <p:tgtEl>
                    <p:spTgt spid="102"/>
                  </p:tgtEl>
                </p:cond>
              </p:nextCondLst>
            </p:seq>
          </p:childTnLst>
        </p:cTn>
      </p:par>
    </p:tnLst>
    <p:bldLst>
      <p:bldP spid="2" grpId="0"/>
      <p:bldP spid="117" grpId="0"/>
      <p:bldP spid="97" grpId="0"/>
      <p:bldP spid="100" grpId="0" animBg="1"/>
      <p:bldP spid="101" grpId="0" animBg="1"/>
      <p:bldP spid="1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Ôn tập kiến thức</a:t>
            </a:r>
            <a:endParaRPr kumimoji="0" lang="vi-VN" sz="4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sp>
        <p:nvSpPr>
          <p:cNvPr id="117" name="TextBox 116">
            <a:extLst>
              <a:ext uri="{FF2B5EF4-FFF2-40B4-BE49-F238E27FC236}">
                <a16:creationId xmlns:a16="http://schemas.microsoft.com/office/drawing/2014/main" id="{C915F09E-8B68-F513-58EF-89FF58AAE9F9}"/>
              </a:ext>
            </a:extLst>
          </p:cNvPr>
          <p:cNvSpPr txBox="1"/>
          <p:nvPr/>
        </p:nvSpPr>
        <p:spPr>
          <a:xfrm>
            <a:off x="1806610" y="1063089"/>
            <a:ext cx="24354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CÂU HỎI 3</a:t>
            </a:r>
          </a:p>
        </p:txBody>
      </p:sp>
      <p:sp>
        <p:nvSpPr>
          <p:cNvPr id="31" name="Rectangle: Rounded Corners 30">
            <a:extLst>
              <a:ext uri="{FF2B5EF4-FFF2-40B4-BE49-F238E27FC236}">
                <a16:creationId xmlns:a16="http://schemas.microsoft.com/office/drawing/2014/main" id="{1A1A652D-26B8-EE2E-9E0B-C15BBF95BAD0}"/>
              </a:ext>
            </a:extLst>
          </p:cNvPr>
          <p:cNvSpPr/>
          <p:nvPr/>
        </p:nvSpPr>
        <p:spPr>
          <a:xfrm>
            <a:off x="2756155" y="1632854"/>
            <a:ext cx="7266039" cy="978386"/>
          </a:xfrm>
          <a:prstGeom prst="roundRect">
            <a:avLst/>
          </a:prstGeom>
          <a:solidFill>
            <a:schemeClr val="bg1"/>
          </a:solidFill>
          <a:ln>
            <a:solidFill>
              <a:srgbClr val="65B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7" name="TextBox 96">
            <a:extLst>
              <a:ext uri="{FF2B5EF4-FFF2-40B4-BE49-F238E27FC236}">
                <a16:creationId xmlns:a16="http://schemas.microsoft.com/office/drawing/2014/main" id="{973B20D8-2BF0-C6BC-1F99-81A0BD35BADD}"/>
              </a:ext>
            </a:extLst>
          </p:cNvPr>
          <p:cNvSpPr txBox="1"/>
          <p:nvPr/>
        </p:nvSpPr>
        <p:spPr>
          <a:xfrm>
            <a:off x="2569592" y="1883330"/>
            <a:ext cx="778695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Cần bao nhiêu tấm mặt trước A3 để dựng nhà?</a:t>
            </a:r>
          </a:p>
        </p:txBody>
      </p:sp>
      <p:pic>
        <p:nvPicPr>
          <p:cNvPr id="99" name="Picture 98">
            <a:extLst>
              <a:ext uri="{FF2B5EF4-FFF2-40B4-BE49-F238E27FC236}">
                <a16:creationId xmlns:a16="http://schemas.microsoft.com/office/drawing/2014/main" id="{0C5E1143-F9A7-3536-AB21-5DFDA743584A}"/>
              </a:ext>
            </a:extLst>
          </p:cNvPr>
          <p:cNvPicPr>
            <a:picLocks noChangeAspect="1"/>
          </p:cNvPicPr>
          <p:nvPr/>
        </p:nvPicPr>
        <p:blipFill rotWithShape="1">
          <a:blip r:embed="rId4">
            <a:extLst>
              <a:ext uri="{28A0092B-C50C-407E-A947-70E740481C1C}">
                <a14:useLocalDpi xmlns:a14="http://schemas.microsoft.com/office/drawing/2010/main" val="0"/>
              </a:ext>
            </a:extLst>
          </a:blip>
          <a:srcRect b="10060"/>
          <a:stretch/>
        </p:blipFill>
        <p:spPr>
          <a:xfrm>
            <a:off x="6309293" y="3386577"/>
            <a:ext cx="3967201" cy="2888924"/>
          </a:xfrm>
          <a:prstGeom prst="rect">
            <a:avLst/>
          </a:prstGeom>
          <a:effectLst>
            <a:outerShdw blurRad="63500" sx="102000" sy="102000" algn="ctr" rotWithShape="0">
              <a:prstClr val="black">
                <a:alpha val="40000"/>
              </a:prstClr>
            </a:outerShdw>
          </a:effectLst>
        </p:spPr>
      </p:pic>
      <p:sp>
        <p:nvSpPr>
          <p:cNvPr id="100" name="Sai 1">
            <a:extLst>
              <a:ext uri="{FF2B5EF4-FFF2-40B4-BE49-F238E27FC236}">
                <a16:creationId xmlns:a16="http://schemas.microsoft.com/office/drawing/2014/main" id="{2CEB456E-E2FE-12E3-67F0-ABFA2B19F954}"/>
              </a:ext>
            </a:extLst>
          </p:cNvPr>
          <p:cNvSpPr/>
          <p:nvPr/>
        </p:nvSpPr>
        <p:spPr>
          <a:xfrm>
            <a:off x="3024344" y="2971800"/>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A. 2</a:t>
            </a:r>
          </a:p>
        </p:txBody>
      </p:sp>
      <p:sp>
        <p:nvSpPr>
          <p:cNvPr id="101" name="Đúng">
            <a:extLst>
              <a:ext uri="{FF2B5EF4-FFF2-40B4-BE49-F238E27FC236}">
                <a16:creationId xmlns:a16="http://schemas.microsoft.com/office/drawing/2014/main" id="{1356F967-9EF3-DEB1-8924-22F919D80C5D}"/>
              </a:ext>
            </a:extLst>
          </p:cNvPr>
          <p:cNvSpPr/>
          <p:nvPr/>
        </p:nvSpPr>
        <p:spPr>
          <a:xfrm>
            <a:off x="3024344" y="4175628"/>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B. 1</a:t>
            </a:r>
          </a:p>
        </p:txBody>
      </p:sp>
      <p:sp>
        <p:nvSpPr>
          <p:cNvPr id="102" name="Sai 2">
            <a:extLst>
              <a:ext uri="{FF2B5EF4-FFF2-40B4-BE49-F238E27FC236}">
                <a16:creationId xmlns:a16="http://schemas.microsoft.com/office/drawing/2014/main" id="{0CA5D79F-DE74-6765-2134-55737DE16D9F}"/>
              </a:ext>
            </a:extLst>
          </p:cNvPr>
          <p:cNvSpPr/>
          <p:nvPr/>
        </p:nvSpPr>
        <p:spPr>
          <a:xfrm>
            <a:off x="3024344" y="5428886"/>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C. 3</a:t>
            </a:r>
          </a:p>
        </p:txBody>
      </p:sp>
      <p:sp>
        <p:nvSpPr>
          <p:cNvPr id="103" name="Rectangle 102">
            <a:extLst>
              <a:ext uri="{FF2B5EF4-FFF2-40B4-BE49-F238E27FC236}">
                <a16:creationId xmlns:a16="http://schemas.microsoft.com/office/drawing/2014/main" id="{884C8248-B4E1-22F6-D1D2-A096A74DF0D4}"/>
              </a:ext>
            </a:extLst>
          </p:cNvPr>
          <p:cNvSpPr/>
          <p:nvPr/>
        </p:nvSpPr>
        <p:spPr>
          <a:xfrm>
            <a:off x="5990968" y="3178340"/>
            <a:ext cx="4601497" cy="333313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18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3" presetClass="entr" presetSubtype="16" fill="hold" grpId="0"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p:cTn id="14" dur="500" fill="hold"/>
                                        <p:tgtEl>
                                          <p:spTgt spid="117"/>
                                        </p:tgtEl>
                                        <p:attrNameLst>
                                          <p:attrName>ppt_w</p:attrName>
                                        </p:attrNameLst>
                                      </p:cBhvr>
                                      <p:tavLst>
                                        <p:tav tm="0">
                                          <p:val>
                                            <p:fltVal val="0"/>
                                          </p:val>
                                        </p:tav>
                                        <p:tav tm="100000">
                                          <p:val>
                                            <p:strVal val="#ppt_w"/>
                                          </p:val>
                                        </p:tav>
                                      </p:tavLst>
                                    </p:anim>
                                    <p:anim calcmode="lin" valueType="num">
                                      <p:cBhvr>
                                        <p:cTn id="15" dur="500" fill="hold"/>
                                        <p:tgtEl>
                                          <p:spTgt spid="117"/>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p:cTn id="18" dur="500" fill="hold"/>
                                        <p:tgtEl>
                                          <p:spTgt spid="97"/>
                                        </p:tgtEl>
                                        <p:attrNameLst>
                                          <p:attrName>ppt_w</p:attrName>
                                        </p:attrNameLst>
                                      </p:cBhvr>
                                      <p:tavLst>
                                        <p:tav tm="0">
                                          <p:val>
                                            <p:fltVal val="0"/>
                                          </p:val>
                                        </p:tav>
                                        <p:tav tm="100000">
                                          <p:val>
                                            <p:strVal val="#ppt_w"/>
                                          </p:val>
                                        </p:tav>
                                      </p:tavLst>
                                    </p:anim>
                                    <p:anim calcmode="lin" valueType="num">
                                      <p:cBhvr>
                                        <p:cTn id="19" dur="500" fill="hold"/>
                                        <p:tgtEl>
                                          <p:spTgt spid="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00"/>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00"/>
                                        </p:tgtEl>
                                        <p:attrNameLst>
                                          <p:attrName>fillcolor</p:attrName>
                                        </p:attrNameLst>
                                      </p:cBhvr>
                                      <p:to>
                                        <a:srgbClr val="ED7D31"/>
                                      </p:to>
                                    </p:animClr>
                                    <p:set>
                                      <p:cBhvr>
                                        <p:cTn id="25" dur="2000" fill="hold"/>
                                        <p:tgtEl>
                                          <p:spTgt spid="100"/>
                                        </p:tgtEl>
                                        <p:attrNameLst>
                                          <p:attrName>fill.type</p:attrName>
                                        </p:attrNameLst>
                                      </p:cBhvr>
                                      <p:to>
                                        <p:strVal val="solid"/>
                                      </p:to>
                                    </p:set>
                                    <p:set>
                                      <p:cBhvr>
                                        <p:cTn id="26" dur="2000" fill="hold"/>
                                        <p:tgtEl>
                                          <p:spTgt spid="100"/>
                                        </p:tgtEl>
                                        <p:attrNameLst>
                                          <p:attrName>fill.on</p:attrName>
                                        </p:attrNameLst>
                                      </p:cBhvr>
                                      <p:to>
                                        <p:strVal val="true"/>
                                      </p:to>
                                    </p:set>
                                  </p:childTnLst>
                                </p:cTn>
                              </p:par>
                              <p:par>
                                <p:cTn id="27" presetID="26" presetClass="emph" presetSubtype="0" fill="hold" grpId="0" nodeType="withEffect">
                                  <p:stCondLst>
                                    <p:cond delay="0"/>
                                  </p:stCondLst>
                                  <p:childTnLst>
                                    <p:animEffect transition="out" filter="fade">
                                      <p:cBhvr>
                                        <p:cTn id="28" dur="500" tmFilter="0, 0; .2, .5; .8, .5; 1, 0"/>
                                        <p:tgtEl>
                                          <p:spTgt spid="100"/>
                                        </p:tgtEl>
                                      </p:cBhvr>
                                    </p:animEffect>
                                    <p:animScale>
                                      <p:cBhvr>
                                        <p:cTn id="29" dur="250" autoRev="1" fill="hold"/>
                                        <p:tgtEl>
                                          <p:spTgt spid="100"/>
                                        </p:tgtEl>
                                      </p:cBhvr>
                                      <p:by x="105000" y="105000"/>
                                    </p:animScale>
                                  </p:childTnLst>
                                </p:cTn>
                              </p:par>
                            </p:childTnLst>
                          </p:cTn>
                        </p:par>
                      </p:childTnLst>
                    </p:cTn>
                  </p:par>
                </p:childTnLst>
              </p:cTn>
              <p:nextCondLst>
                <p:cond evt="onClick" delay="0">
                  <p:tgtEl>
                    <p:spTgt spid="100"/>
                  </p:tgtEl>
                </p:cond>
              </p:nextCondLst>
            </p:seq>
            <p:seq concurrent="1" nextAc="seek">
              <p:cTn id="30" restart="whenNotActive" fill="hold" evtFilter="cancelBubble" nodeType="interactiveSeq">
                <p:stCondLst>
                  <p:cond evt="onClick" delay="0">
                    <p:tgtEl>
                      <p:spTgt spid="10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01"/>
                                        </p:tgtEl>
                                        <p:attrNameLst>
                                          <p:attrName>fillcolor</p:attrName>
                                        </p:attrNameLst>
                                      </p:cBhvr>
                                      <p:to>
                                        <a:srgbClr val="70AD47"/>
                                      </p:to>
                                    </p:animClr>
                                    <p:set>
                                      <p:cBhvr>
                                        <p:cTn id="35" dur="2000" fill="hold"/>
                                        <p:tgtEl>
                                          <p:spTgt spid="101"/>
                                        </p:tgtEl>
                                        <p:attrNameLst>
                                          <p:attrName>fill.type</p:attrName>
                                        </p:attrNameLst>
                                      </p:cBhvr>
                                      <p:to>
                                        <p:strVal val="solid"/>
                                      </p:to>
                                    </p:set>
                                    <p:set>
                                      <p:cBhvr>
                                        <p:cTn id="36" dur="2000" fill="hold"/>
                                        <p:tgtEl>
                                          <p:spTgt spid="101"/>
                                        </p:tgtEl>
                                        <p:attrNameLst>
                                          <p:attrName>fill.on</p:attrName>
                                        </p:attrNameLst>
                                      </p:cBhvr>
                                      <p:to>
                                        <p:strVal val="true"/>
                                      </p:to>
                                    </p:set>
                                  </p:childTnLst>
                                </p:cTn>
                              </p:par>
                              <p:par>
                                <p:cTn id="37" presetID="26" presetClass="emph" presetSubtype="0" fill="hold" grpId="0" nodeType="withEffect">
                                  <p:stCondLst>
                                    <p:cond delay="0"/>
                                  </p:stCondLst>
                                  <p:childTnLst>
                                    <p:animEffect transition="out" filter="fade">
                                      <p:cBhvr>
                                        <p:cTn id="38" dur="500" tmFilter="0, 0; .2, .5; .8, .5; 1, 0"/>
                                        <p:tgtEl>
                                          <p:spTgt spid="101"/>
                                        </p:tgtEl>
                                      </p:cBhvr>
                                    </p:animEffect>
                                    <p:animScale>
                                      <p:cBhvr>
                                        <p:cTn id="39" dur="250" autoRev="1" fill="hold"/>
                                        <p:tgtEl>
                                          <p:spTgt spid="101"/>
                                        </p:tgtEl>
                                      </p:cBhvr>
                                      <p:by x="105000" y="105000"/>
                                    </p:animScale>
                                  </p:childTnLst>
                                </p:cTn>
                              </p:par>
                            </p:childTnLst>
                          </p:cTn>
                        </p:par>
                      </p:childTnLst>
                    </p:cTn>
                  </p:par>
                </p:childTnLst>
              </p:cTn>
              <p:nextCondLst>
                <p:cond evt="onClick" delay="0">
                  <p:tgtEl>
                    <p:spTgt spid="101"/>
                  </p:tgtEl>
                </p:cond>
              </p:nextCondLst>
            </p:seq>
            <p:seq concurrent="1" nextAc="seek">
              <p:cTn id="40" restart="whenNotActive" fill="hold" evtFilter="cancelBubble" nodeType="interactiveSeq">
                <p:stCondLst>
                  <p:cond evt="onClick" delay="0">
                    <p:tgtEl>
                      <p:spTgt spid="10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102"/>
                                        </p:tgtEl>
                                        <p:attrNameLst>
                                          <p:attrName>fillcolor</p:attrName>
                                        </p:attrNameLst>
                                      </p:cBhvr>
                                      <p:to>
                                        <a:srgbClr val="ED7D31"/>
                                      </p:to>
                                    </p:animClr>
                                    <p:set>
                                      <p:cBhvr>
                                        <p:cTn id="45" dur="2000" fill="hold"/>
                                        <p:tgtEl>
                                          <p:spTgt spid="102"/>
                                        </p:tgtEl>
                                        <p:attrNameLst>
                                          <p:attrName>fill.type</p:attrName>
                                        </p:attrNameLst>
                                      </p:cBhvr>
                                      <p:to>
                                        <p:strVal val="solid"/>
                                      </p:to>
                                    </p:set>
                                    <p:set>
                                      <p:cBhvr>
                                        <p:cTn id="46" dur="2000" fill="hold"/>
                                        <p:tgtEl>
                                          <p:spTgt spid="102"/>
                                        </p:tgtEl>
                                        <p:attrNameLst>
                                          <p:attrName>fill.on</p:attrName>
                                        </p:attrNameLst>
                                      </p:cBhvr>
                                      <p:to>
                                        <p:strVal val="true"/>
                                      </p:to>
                                    </p:set>
                                  </p:childTnLst>
                                </p:cTn>
                              </p:par>
                              <p:par>
                                <p:cTn id="47" presetID="26" presetClass="emph" presetSubtype="0" fill="hold" grpId="0" nodeType="withEffect">
                                  <p:stCondLst>
                                    <p:cond delay="0"/>
                                  </p:stCondLst>
                                  <p:childTnLst>
                                    <p:animEffect transition="out" filter="fade">
                                      <p:cBhvr>
                                        <p:cTn id="48" dur="500" tmFilter="0, 0; .2, .5; .8, .5; 1, 0"/>
                                        <p:tgtEl>
                                          <p:spTgt spid="102"/>
                                        </p:tgtEl>
                                      </p:cBhvr>
                                    </p:animEffect>
                                    <p:animScale>
                                      <p:cBhvr>
                                        <p:cTn id="49" dur="250" autoRev="1" fill="hold"/>
                                        <p:tgtEl>
                                          <p:spTgt spid="102"/>
                                        </p:tgtEl>
                                      </p:cBhvr>
                                      <p:by x="105000" y="105000"/>
                                    </p:animScale>
                                  </p:childTnLst>
                                </p:cTn>
                              </p:par>
                            </p:childTnLst>
                          </p:cTn>
                        </p:par>
                      </p:childTnLst>
                    </p:cTn>
                  </p:par>
                </p:childTnLst>
              </p:cTn>
              <p:nextCondLst>
                <p:cond evt="onClick" delay="0">
                  <p:tgtEl>
                    <p:spTgt spid="102"/>
                  </p:tgtEl>
                </p:cond>
              </p:nextCondLst>
            </p:seq>
          </p:childTnLst>
        </p:cTn>
      </p:par>
    </p:tnLst>
    <p:bldLst>
      <p:bldP spid="2" grpId="0"/>
      <p:bldP spid="117" grpId="0"/>
      <p:bldP spid="97" grpId="0"/>
      <p:bldP spid="100" grpId="0" animBg="1"/>
      <p:bldP spid="101" grpId="0" animBg="1"/>
      <p:bldP spid="10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Flowchart: Delay 2">
            <a:extLst>
              <a:ext uri="{FF2B5EF4-FFF2-40B4-BE49-F238E27FC236}">
                <a16:creationId xmlns:a16="http://schemas.microsoft.com/office/drawing/2014/main" id="{FF046028-EBAD-EB81-2F6A-364F53D1AF45}"/>
              </a:ext>
            </a:extLst>
          </p:cNvPr>
          <p:cNvSpPr/>
          <p:nvPr/>
        </p:nvSpPr>
        <p:spPr>
          <a:xfrm flipH="1">
            <a:off x="5156792" y="0"/>
            <a:ext cx="6909863" cy="6879706"/>
          </a:xfrm>
          <a:prstGeom prst="flowChartDelay">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Flowchart: Delay 1">
            <a:extLst>
              <a:ext uri="{FF2B5EF4-FFF2-40B4-BE49-F238E27FC236}">
                <a16:creationId xmlns:a16="http://schemas.microsoft.com/office/drawing/2014/main" id="{5AB8C050-0407-539A-1DDD-1E40DB7DCDBC}"/>
              </a:ext>
            </a:extLst>
          </p:cNvPr>
          <p:cNvSpPr/>
          <p:nvPr/>
        </p:nvSpPr>
        <p:spPr>
          <a:xfrm flipH="1">
            <a:off x="6025116" y="0"/>
            <a:ext cx="6178462" cy="6879706"/>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Oval 3">
            <a:extLst>
              <a:ext uri="{FF2B5EF4-FFF2-40B4-BE49-F238E27FC236}">
                <a16:creationId xmlns:a16="http://schemas.microsoft.com/office/drawing/2014/main" id="{03F0199E-CEAE-9F71-7E50-45367719FDFC}"/>
              </a:ext>
            </a:extLst>
          </p:cNvPr>
          <p:cNvSpPr/>
          <p:nvPr/>
        </p:nvSpPr>
        <p:spPr>
          <a:xfrm>
            <a:off x="5605128" y="4731489"/>
            <a:ext cx="2009553" cy="200955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Freeform: Shape 6">
            <a:extLst>
              <a:ext uri="{FF2B5EF4-FFF2-40B4-BE49-F238E27FC236}">
                <a16:creationId xmlns:a16="http://schemas.microsoft.com/office/drawing/2014/main" id="{92B001ED-C7DF-AC12-38CF-8BBF504931BA}"/>
              </a:ext>
            </a:extLst>
          </p:cNvPr>
          <p:cNvSpPr/>
          <p:nvPr/>
        </p:nvSpPr>
        <p:spPr>
          <a:xfrm>
            <a:off x="0" y="857751"/>
            <a:ext cx="1275907" cy="2582102"/>
          </a:xfrm>
          <a:custGeom>
            <a:avLst/>
            <a:gdLst>
              <a:gd name="connsiteX0" fmla="*/ 0 w 1275907"/>
              <a:gd name="connsiteY0" fmla="*/ 0 h 2582102"/>
              <a:gd name="connsiteX1" fmla="*/ 116136 w 1275907"/>
              <a:gd name="connsiteY1" fmla="*/ 5865 h 2582102"/>
              <a:gd name="connsiteX2" fmla="*/ 1275907 w 1275907"/>
              <a:gd name="connsiteY2" fmla="*/ 1291051 h 2582102"/>
              <a:gd name="connsiteX3" fmla="*/ 116136 w 1275907"/>
              <a:gd name="connsiteY3" fmla="*/ 2576237 h 2582102"/>
              <a:gd name="connsiteX4" fmla="*/ 0 w 1275907"/>
              <a:gd name="connsiteY4" fmla="*/ 2582102 h 2582102"/>
              <a:gd name="connsiteX5" fmla="*/ 0 w 1275907"/>
              <a:gd name="connsiteY5" fmla="*/ 0 h 258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5907" h="2582102">
                <a:moveTo>
                  <a:pt x="0" y="0"/>
                </a:moveTo>
                <a:lnTo>
                  <a:pt x="116136" y="5865"/>
                </a:lnTo>
                <a:cubicBezTo>
                  <a:pt x="767562" y="72021"/>
                  <a:pt x="1275907" y="622171"/>
                  <a:pt x="1275907" y="1291051"/>
                </a:cubicBezTo>
                <a:cubicBezTo>
                  <a:pt x="1275907" y="1959931"/>
                  <a:pt x="767562" y="2510081"/>
                  <a:pt x="116136" y="2576237"/>
                </a:cubicBezTo>
                <a:lnTo>
                  <a:pt x="0" y="2582102"/>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Heart 5">
            <a:extLst>
              <a:ext uri="{FF2B5EF4-FFF2-40B4-BE49-F238E27FC236}">
                <a16:creationId xmlns:a16="http://schemas.microsoft.com/office/drawing/2014/main" id="{663D8C10-BE98-D419-13B7-65D56D1DBF31}"/>
              </a:ext>
            </a:extLst>
          </p:cNvPr>
          <p:cNvSpPr/>
          <p:nvPr/>
        </p:nvSpPr>
        <p:spPr>
          <a:xfrm>
            <a:off x="6143849" y="5268589"/>
            <a:ext cx="932109" cy="935352"/>
          </a:xfrm>
          <a:prstGeom prst="ellipse">
            <a:avLst/>
          </a:prstGeom>
          <a:solidFill>
            <a:srgbClr val="DD3435"/>
          </a:solidFill>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D6A6D0F9-F7CC-3F65-F8F9-0D6BB9B8F5C1}"/>
              </a:ext>
            </a:extLst>
          </p:cNvPr>
          <p:cNvSpPr txBox="1"/>
          <p:nvPr/>
        </p:nvSpPr>
        <p:spPr>
          <a:xfrm>
            <a:off x="6143849" y="5505432"/>
            <a:ext cx="10265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Tiết 7</a:t>
            </a:r>
          </a:p>
        </p:txBody>
      </p:sp>
      <p:sp>
        <p:nvSpPr>
          <p:cNvPr id="12" name="TextBox 11">
            <a:extLst>
              <a:ext uri="{FF2B5EF4-FFF2-40B4-BE49-F238E27FC236}">
                <a16:creationId xmlns:a16="http://schemas.microsoft.com/office/drawing/2014/main" id="{F387B7E9-70EB-7B19-94C7-EBBFE2A0AC9A}"/>
              </a:ext>
            </a:extLst>
          </p:cNvPr>
          <p:cNvSpPr txBox="1"/>
          <p:nvPr/>
        </p:nvSpPr>
        <p:spPr>
          <a:xfrm>
            <a:off x="1264911" y="2610579"/>
            <a:ext cx="3481167" cy="769441"/>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FF00"/>
                </a:solidFill>
                <a:effectLst/>
                <a:uLnTx/>
                <a:uFillTx/>
                <a:latin typeface="Roboto Black" panose="02000000000000000000" pitchFamily="2" charset="0"/>
                <a:ea typeface="Roboto Black" panose="02000000000000000000" pitchFamily="2" charset="0"/>
                <a:cs typeface="+mn-cs"/>
              </a:rPr>
              <a:t>TRÌNH BÀY</a:t>
            </a:r>
            <a:endParaRPr kumimoji="0" lang="vi-VN" sz="4400" b="1" i="0" u="none" strike="noStrike" kern="1200" cap="none" spc="0" normalizeH="0" baseline="0" noProof="0">
              <a:ln>
                <a:noFill/>
              </a:ln>
              <a:solidFill>
                <a:srgbClr val="FFFF00"/>
              </a:solidFill>
              <a:effectLst/>
              <a:uLnTx/>
              <a:uFillTx/>
              <a:latin typeface="Roboto Black" panose="02000000000000000000" pitchFamily="2" charset="0"/>
              <a:ea typeface="Roboto Black" panose="02000000000000000000" pitchFamily="2" charset="0"/>
              <a:cs typeface="+mn-cs"/>
            </a:endParaRPr>
          </a:p>
        </p:txBody>
      </p:sp>
      <p:pic>
        <p:nvPicPr>
          <p:cNvPr id="13" name="Picture 12">
            <a:extLst>
              <a:ext uri="{FF2B5EF4-FFF2-40B4-BE49-F238E27FC236}">
                <a16:creationId xmlns:a16="http://schemas.microsoft.com/office/drawing/2014/main" id="{B935C441-5DF1-8103-AF1C-0F87FA8D80B7}"/>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42203" y="36559"/>
            <a:ext cx="1543144" cy="1536065"/>
          </a:xfrm>
          <a:prstGeom prst="ellipse">
            <a:avLst/>
          </a:prstGeom>
        </p:spPr>
      </p:pic>
      <p:sp>
        <p:nvSpPr>
          <p:cNvPr id="14" name="TextBox 13">
            <a:extLst>
              <a:ext uri="{FF2B5EF4-FFF2-40B4-BE49-F238E27FC236}">
                <a16:creationId xmlns:a16="http://schemas.microsoft.com/office/drawing/2014/main" id="{FED72A86-DFC1-734E-029D-96A29651A904}"/>
              </a:ext>
            </a:extLst>
          </p:cNvPr>
          <p:cNvSpPr txBox="1"/>
          <p:nvPr/>
        </p:nvSpPr>
        <p:spPr>
          <a:xfrm>
            <a:off x="1585347" y="495889"/>
            <a:ext cx="5787102" cy="1077218"/>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CHỦ ĐỀ 2: NGÔI NHÀ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ĐIỆN MẶT TRỜI</a:t>
            </a:r>
            <a:endParaRPr kumimoji="0" lang="vi-VN" sz="44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sp>
        <p:nvSpPr>
          <p:cNvPr id="15" name="TextBox 14">
            <a:extLst>
              <a:ext uri="{FF2B5EF4-FFF2-40B4-BE49-F238E27FC236}">
                <a16:creationId xmlns:a16="http://schemas.microsoft.com/office/drawing/2014/main" id="{7CF72453-E6C4-0572-8C1D-927E7B596E83}"/>
              </a:ext>
            </a:extLst>
          </p:cNvPr>
          <p:cNvSpPr txBox="1"/>
          <p:nvPr/>
        </p:nvSpPr>
        <p:spPr>
          <a:xfrm>
            <a:off x="2553223" y="3477981"/>
            <a:ext cx="904541"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5821F"/>
                </a:solidFill>
                <a:effectLst/>
                <a:uLnTx/>
                <a:uFillTx/>
                <a:latin typeface="Roboto Black" panose="02000000000000000000" pitchFamily="2" charset="0"/>
                <a:ea typeface="Roboto Black" panose="02000000000000000000" pitchFamily="2" charset="0"/>
                <a:cs typeface="+mn-cs"/>
              </a:rPr>
              <a:t>&amp;</a:t>
            </a:r>
            <a:endParaRPr kumimoji="0" lang="vi-VN" sz="4400" b="1" i="0" u="none" strike="noStrike" kern="1200" cap="none" spc="0" normalizeH="0" baseline="0" noProof="0">
              <a:ln>
                <a:noFill/>
              </a:ln>
              <a:solidFill>
                <a:srgbClr val="F5821F"/>
              </a:solidFill>
              <a:effectLst/>
              <a:uLnTx/>
              <a:uFillTx/>
              <a:latin typeface="Roboto Black" panose="02000000000000000000" pitchFamily="2" charset="0"/>
              <a:ea typeface="Roboto Black" panose="02000000000000000000" pitchFamily="2" charset="0"/>
              <a:cs typeface="+mn-cs"/>
            </a:endParaRPr>
          </a:p>
        </p:txBody>
      </p:sp>
      <p:sp>
        <p:nvSpPr>
          <p:cNvPr id="16" name="TextBox 15">
            <a:extLst>
              <a:ext uri="{FF2B5EF4-FFF2-40B4-BE49-F238E27FC236}">
                <a16:creationId xmlns:a16="http://schemas.microsoft.com/office/drawing/2014/main" id="{4A928236-3DCE-3497-1F18-6D2B28AB2EDE}"/>
              </a:ext>
            </a:extLst>
          </p:cNvPr>
          <p:cNvSpPr txBox="1"/>
          <p:nvPr/>
        </p:nvSpPr>
        <p:spPr>
          <a:xfrm>
            <a:off x="637953" y="4160717"/>
            <a:ext cx="5123329" cy="769441"/>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C000"/>
                </a:solidFill>
                <a:effectLst/>
                <a:uLnTx/>
                <a:uFillTx/>
                <a:latin typeface="Roboto Black" panose="02000000000000000000" pitchFamily="2" charset="0"/>
                <a:ea typeface="Roboto Black" panose="02000000000000000000" pitchFamily="2" charset="0"/>
                <a:cs typeface="+mn-cs"/>
              </a:rPr>
              <a:t>BÁO CÁO KẾT QUẢ</a:t>
            </a:r>
            <a:endParaRPr kumimoji="0" lang="vi-VN" sz="4400" b="1" i="0" u="none" strike="noStrike" kern="1200" cap="none" spc="0" normalizeH="0" baseline="0" noProof="0">
              <a:ln>
                <a:noFill/>
              </a:ln>
              <a:solidFill>
                <a:srgbClr val="FFC000"/>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96269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13"/>
                                        </p:tgtEl>
                                        <p:attrNameLst>
                                          <p:attrName>r</p:attrName>
                                        </p:attrNameLst>
                                      </p:cBhvr>
                                    </p:animRot>
                                  </p:childTnLst>
                                </p:cTn>
                              </p:par>
                              <p:par>
                                <p:cTn id="12" presetID="47"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72" name="Picture 171">
            <a:extLst>
              <a:ext uri="{FF2B5EF4-FFF2-40B4-BE49-F238E27FC236}">
                <a16:creationId xmlns:a16="http://schemas.microsoft.com/office/drawing/2014/main" id="{D3F57224-697A-CCCB-0C12-75C49E8BF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274" y="4186725"/>
            <a:ext cx="2858655" cy="1314982"/>
          </a:xfrm>
          <a:prstGeom prst="rect">
            <a:avLst/>
          </a:prstGeom>
        </p:spPr>
      </p:pic>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Trình bày và báo cáo kết quả</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6" y="18560"/>
            <a:ext cx="1425245" cy="1418707"/>
          </a:xfrm>
          <a:prstGeom prst="ellipse">
            <a:avLst/>
          </a:prstGeom>
        </p:spPr>
      </p:pic>
      <p:sp>
        <p:nvSpPr>
          <p:cNvPr id="117" name="TextBox 116">
            <a:extLst>
              <a:ext uri="{FF2B5EF4-FFF2-40B4-BE49-F238E27FC236}">
                <a16:creationId xmlns:a16="http://schemas.microsoft.com/office/drawing/2014/main" id="{22238407-0855-D98B-E484-79453E127D74}"/>
              </a:ext>
            </a:extLst>
          </p:cNvPr>
          <p:cNvSpPr txBox="1"/>
          <p:nvPr/>
        </p:nvSpPr>
        <p:spPr>
          <a:xfrm>
            <a:off x="1855033" y="3011949"/>
            <a:ext cx="3335699" cy="830997"/>
          </a:xfrm>
          <a:prstGeom prst="rect">
            <a:avLst/>
          </a:prstGeom>
          <a:noFill/>
        </p:spPr>
        <p:txBody>
          <a:bodyPr wrap="square" rtlCol="0">
            <a:spAutoFit/>
          </a:bodyPr>
          <a:lstStyle>
            <a:defPPr>
              <a:defRPr lang="vi-VN"/>
            </a:defPPr>
            <a:lvl1pPr algn="ctr">
              <a:defRPr sz="2400">
                <a:solidFill>
                  <a:srgbClr val="0070C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Cả nhóm thống nhất nội dung trình bày</a:t>
            </a:r>
          </a:p>
        </p:txBody>
      </p:sp>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5"/>
          <a:stretch>
            <a:fillRect/>
          </a:stretch>
        </p:blipFill>
        <p:spPr>
          <a:xfrm>
            <a:off x="11350606" y="5903679"/>
            <a:ext cx="986622" cy="1180713"/>
          </a:xfrm>
          <a:prstGeom prst="rect">
            <a:avLst/>
          </a:prstGeom>
        </p:spPr>
      </p:pic>
      <p:grpSp>
        <p:nvGrpSpPr>
          <p:cNvPr id="128" name="Google Shape;1197;p51">
            <a:extLst>
              <a:ext uri="{FF2B5EF4-FFF2-40B4-BE49-F238E27FC236}">
                <a16:creationId xmlns:a16="http://schemas.microsoft.com/office/drawing/2014/main" id="{3B8DAB76-714C-DD34-2FF8-EC3774399EAA}"/>
              </a:ext>
            </a:extLst>
          </p:cNvPr>
          <p:cNvGrpSpPr/>
          <p:nvPr/>
        </p:nvGrpSpPr>
        <p:grpSpPr>
          <a:xfrm>
            <a:off x="11706739" y="18560"/>
            <a:ext cx="460704" cy="491457"/>
            <a:chOff x="8770051" y="937343"/>
            <a:chExt cx="744272" cy="793950"/>
          </a:xfrm>
        </p:grpSpPr>
        <p:sp>
          <p:nvSpPr>
            <p:cNvPr id="129" name="Google Shape;1198;p51">
              <a:extLst>
                <a:ext uri="{FF2B5EF4-FFF2-40B4-BE49-F238E27FC236}">
                  <a16:creationId xmlns:a16="http://schemas.microsoft.com/office/drawing/2014/main" id="{0A7E8B12-4D43-EF00-D0F4-616C2517DD0C}"/>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0" name="Google Shape;1199;p51">
              <a:extLst>
                <a:ext uri="{FF2B5EF4-FFF2-40B4-BE49-F238E27FC236}">
                  <a16:creationId xmlns:a16="http://schemas.microsoft.com/office/drawing/2014/main" id="{65A71FC7-5DFB-C86C-9479-31B816973A39}"/>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1" name="Google Shape;1200;p51">
              <a:extLst>
                <a:ext uri="{FF2B5EF4-FFF2-40B4-BE49-F238E27FC236}">
                  <a16:creationId xmlns:a16="http://schemas.microsoft.com/office/drawing/2014/main" id="{31C14E75-21C9-E21B-B8AB-5669D4B5C489}"/>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2" name="Google Shape;1201;p51">
              <a:extLst>
                <a:ext uri="{FF2B5EF4-FFF2-40B4-BE49-F238E27FC236}">
                  <a16:creationId xmlns:a16="http://schemas.microsoft.com/office/drawing/2014/main" id="{3472C086-F0EC-7E17-590F-16CF34AE7BC7}"/>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3" name="Google Shape;1202;p51">
              <a:extLst>
                <a:ext uri="{FF2B5EF4-FFF2-40B4-BE49-F238E27FC236}">
                  <a16:creationId xmlns:a16="http://schemas.microsoft.com/office/drawing/2014/main" id="{079474F0-5817-30A3-BB4E-7F9F509D178C}"/>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34" name="Google Shape;1203;p51">
              <a:extLst>
                <a:ext uri="{FF2B5EF4-FFF2-40B4-BE49-F238E27FC236}">
                  <a16:creationId xmlns:a16="http://schemas.microsoft.com/office/drawing/2014/main" id="{67D64BA4-06CD-E799-2FAF-6A5D28A8A1AE}"/>
                </a:ext>
              </a:extLst>
            </p:cNvPr>
            <p:cNvGrpSpPr/>
            <p:nvPr/>
          </p:nvGrpSpPr>
          <p:grpSpPr>
            <a:xfrm>
              <a:off x="8770051" y="937343"/>
              <a:ext cx="744272" cy="793950"/>
              <a:chOff x="6565437" y="1588001"/>
              <a:chExt cx="744272" cy="793950"/>
            </a:xfrm>
          </p:grpSpPr>
          <p:sp>
            <p:nvSpPr>
              <p:cNvPr id="135" name="Google Shape;1204;p51">
                <a:extLst>
                  <a:ext uri="{FF2B5EF4-FFF2-40B4-BE49-F238E27FC236}">
                    <a16:creationId xmlns:a16="http://schemas.microsoft.com/office/drawing/2014/main" id="{0AE691EA-9A15-433C-1278-538E5E37F466}"/>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6" name="Google Shape;1205;p51">
                <a:extLst>
                  <a:ext uri="{FF2B5EF4-FFF2-40B4-BE49-F238E27FC236}">
                    <a16:creationId xmlns:a16="http://schemas.microsoft.com/office/drawing/2014/main" id="{46308F8F-A288-B465-B9B1-1E44DFCE5FDA}"/>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7" name="Google Shape;1206;p51">
                <a:extLst>
                  <a:ext uri="{FF2B5EF4-FFF2-40B4-BE49-F238E27FC236}">
                    <a16:creationId xmlns:a16="http://schemas.microsoft.com/office/drawing/2014/main" id="{9D3F55B7-49DF-4DB4-381D-C41EA1932AF7}"/>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8" name="Google Shape;1207;p51">
                <a:extLst>
                  <a:ext uri="{FF2B5EF4-FFF2-40B4-BE49-F238E27FC236}">
                    <a16:creationId xmlns:a16="http://schemas.microsoft.com/office/drawing/2014/main" id="{85000D6C-2B4F-292C-251E-95AB529CB887}"/>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9" name="Google Shape;1208;p51">
                <a:extLst>
                  <a:ext uri="{FF2B5EF4-FFF2-40B4-BE49-F238E27FC236}">
                    <a16:creationId xmlns:a16="http://schemas.microsoft.com/office/drawing/2014/main" id="{6BE21E4B-6784-5B54-0EED-A475B5826513}"/>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0" name="Google Shape;1209;p51">
                <a:extLst>
                  <a:ext uri="{FF2B5EF4-FFF2-40B4-BE49-F238E27FC236}">
                    <a16:creationId xmlns:a16="http://schemas.microsoft.com/office/drawing/2014/main" id="{F6F22229-7F7C-3755-747C-D672DFDFEABD}"/>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1" name="Google Shape;1210;p51">
                <a:extLst>
                  <a:ext uri="{FF2B5EF4-FFF2-40B4-BE49-F238E27FC236}">
                    <a16:creationId xmlns:a16="http://schemas.microsoft.com/office/drawing/2014/main" id="{EE56A535-2BF9-D812-D414-67AE09478DC7}"/>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2" name="Google Shape;1211;p51">
                <a:extLst>
                  <a:ext uri="{FF2B5EF4-FFF2-40B4-BE49-F238E27FC236}">
                    <a16:creationId xmlns:a16="http://schemas.microsoft.com/office/drawing/2014/main" id="{E96C2982-EB09-C960-4066-96A534ABFD5F}"/>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3" name="Google Shape;1212;p51">
                <a:extLst>
                  <a:ext uri="{FF2B5EF4-FFF2-40B4-BE49-F238E27FC236}">
                    <a16:creationId xmlns:a16="http://schemas.microsoft.com/office/drawing/2014/main" id="{7CF31AEB-F817-B22F-8E76-212A361F0623}"/>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4" name="Google Shape;1213;p51">
                <a:extLst>
                  <a:ext uri="{FF2B5EF4-FFF2-40B4-BE49-F238E27FC236}">
                    <a16:creationId xmlns:a16="http://schemas.microsoft.com/office/drawing/2014/main" id="{D3B53BF8-BBC5-FE7F-9A11-23EED4A5D807}"/>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grpSp>
        <p:nvGrpSpPr>
          <p:cNvPr id="4" name="Group 3">
            <a:extLst>
              <a:ext uri="{FF2B5EF4-FFF2-40B4-BE49-F238E27FC236}">
                <a16:creationId xmlns:a16="http://schemas.microsoft.com/office/drawing/2014/main" id="{4269FFDA-F94A-2311-FD24-0FDA341CC8A7}"/>
              </a:ext>
            </a:extLst>
          </p:cNvPr>
          <p:cNvGrpSpPr/>
          <p:nvPr/>
        </p:nvGrpSpPr>
        <p:grpSpPr>
          <a:xfrm>
            <a:off x="1129525" y="2211319"/>
            <a:ext cx="4889282" cy="3767573"/>
            <a:chOff x="1033926" y="2266819"/>
            <a:chExt cx="4889282" cy="3767573"/>
          </a:xfrm>
        </p:grpSpPr>
        <p:grpSp>
          <p:nvGrpSpPr>
            <p:cNvPr id="120" name="Group 119">
              <a:extLst>
                <a:ext uri="{FF2B5EF4-FFF2-40B4-BE49-F238E27FC236}">
                  <a16:creationId xmlns:a16="http://schemas.microsoft.com/office/drawing/2014/main" id="{7BFCE7CD-3BAD-436D-995D-9B913BE11453}"/>
                </a:ext>
              </a:extLst>
            </p:cNvPr>
            <p:cNvGrpSpPr/>
            <p:nvPr/>
          </p:nvGrpSpPr>
          <p:grpSpPr>
            <a:xfrm>
              <a:off x="1033926" y="2266819"/>
              <a:ext cx="4889282" cy="3767573"/>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27" name="Google Shape;1130;p51">
              <a:extLst>
                <a:ext uri="{FF2B5EF4-FFF2-40B4-BE49-F238E27FC236}">
                  <a16:creationId xmlns:a16="http://schemas.microsoft.com/office/drawing/2014/main" id="{B6386294-511D-3222-EE95-6CFB1375A408}"/>
                </a:ext>
              </a:extLst>
            </p:cNvPr>
            <p:cNvGrpSpPr/>
            <p:nvPr/>
          </p:nvGrpSpPr>
          <p:grpSpPr>
            <a:xfrm>
              <a:off x="1517475" y="5056173"/>
              <a:ext cx="445803" cy="445534"/>
              <a:chOff x="9878272" y="2682320"/>
              <a:chExt cx="720199" cy="719767"/>
            </a:xfrm>
          </p:grpSpPr>
          <p:sp>
            <p:nvSpPr>
              <p:cNvPr id="145" name="Google Shape;1131;p51">
                <a:extLst>
                  <a:ext uri="{FF2B5EF4-FFF2-40B4-BE49-F238E27FC236}">
                    <a16:creationId xmlns:a16="http://schemas.microsoft.com/office/drawing/2014/main" id="{6135EA34-AD47-5F8D-2FD4-DCFAAF47E4EB}"/>
                  </a:ext>
                </a:extLst>
              </p:cNvPr>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6" name="Google Shape;1132;p51">
                <a:extLst>
                  <a:ext uri="{FF2B5EF4-FFF2-40B4-BE49-F238E27FC236}">
                    <a16:creationId xmlns:a16="http://schemas.microsoft.com/office/drawing/2014/main" id="{4C38D666-B98E-4D59-1374-EF85E26AD073}"/>
                  </a:ext>
                </a:extLst>
              </p:cNvPr>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7" name="Google Shape;1133;p51">
                <a:extLst>
                  <a:ext uri="{FF2B5EF4-FFF2-40B4-BE49-F238E27FC236}">
                    <a16:creationId xmlns:a16="http://schemas.microsoft.com/office/drawing/2014/main" id="{AA10A02B-A5FC-7030-157E-5392D33B0F19}"/>
                  </a:ext>
                </a:extLst>
              </p:cNvPr>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107" name="Picture 106">
              <a:extLst>
                <a:ext uri="{FF2B5EF4-FFF2-40B4-BE49-F238E27FC236}">
                  <a16:creationId xmlns:a16="http://schemas.microsoft.com/office/drawing/2014/main" id="{95F68369-A667-BCF9-6593-CACD3C08522E}"/>
                </a:ext>
              </a:extLst>
            </p:cNvPr>
            <p:cNvPicPr>
              <a:picLocks noChangeAspect="1"/>
            </p:cNvPicPr>
            <p:nvPr/>
          </p:nvPicPr>
          <p:blipFill>
            <a:blip r:embed="rId6"/>
            <a:stretch>
              <a:fillRect/>
            </a:stretch>
          </p:blipFill>
          <p:spPr>
            <a:xfrm>
              <a:off x="4881985" y="4996047"/>
              <a:ext cx="641183" cy="597266"/>
            </a:xfrm>
            <a:prstGeom prst="rect">
              <a:avLst/>
            </a:prstGeom>
          </p:spPr>
        </p:pic>
      </p:grpSp>
      <p:sp>
        <p:nvSpPr>
          <p:cNvPr id="121" name="TextBox 120">
            <a:extLst>
              <a:ext uri="{FF2B5EF4-FFF2-40B4-BE49-F238E27FC236}">
                <a16:creationId xmlns:a16="http://schemas.microsoft.com/office/drawing/2014/main" id="{89473E91-C985-17A1-8F3A-8702D9373FB8}"/>
              </a:ext>
            </a:extLst>
          </p:cNvPr>
          <p:cNvSpPr txBox="1"/>
          <p:nvPr/>
        </p:nvSpPr>
        <p:spPr>
          <a:xfrm>
            <a:off x="2967332" y="5044787"/>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1</a:t>
            </a:r>
          </a:p>
        </p:txBody>
      </p:sp>
      <p:grpSp>
        <p:nvGrpSpPr>
          <p:cNvPr id="7" name="Group 6">
            <a:extLst>
              <a:ext uri="{FF2B5EF4-FFF2-40B4-BE49-F238E27FC236}">
                <a16:creationId xmlns:a16="http://schemas.microsoft.com/office/drawing/2014/main" id="{92BD6391-2A98-F91F-A09E-226FB09048CF}"/>
              </a:ext>
            </a:extLst>
          </p:cNvPr>
          <p:cNvGrpSpPr/>
          <p:nvPr/>
        </p:nvGrpSpPr>
        <p:grpSpPr>
          <a:xfrm>
            <a:off x="6389307" y="1208500"/>
            <a:ext cx="4264485" cy="5028239"/>
            <a:chOff x="1359778" y="1647864"/>
            <a:chExt cx="4264485" cy="5028239"/>
          </a:xfrm>
        </p:grpSpPr>
        <p:sp>
          <p:nvSpPr>
            <p:cNvPr id="9" name="Rectangle 8">
              <a:extLst>
                <a:ext uri="{FF2B5EF4-FFF2-40B4-BE49-F238E27FC236}">
                  <a16:creationId xmlns:a16="http://schemas.microsoft.com/office/drawing/2014/main" id="{D9BBA0CB-CE98-4F3F-389C-8A83C7EEB69F}"/>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0F9023AC-F3FB-AF3B-F673-3948FE617B1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EDB56855-543A-4008-B78C-CE49DF7D328F}"/>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2" name="Picture 11">
            <a:extLst>
              <a:ext uri="{FF2B5EF4-FFF2-40B4-BE49-F238E27FC236}">
                <a16:creationId xmlns:a16="http://schemas.microsoft.com/office/drawing/2014/main" id="{866A7C8A-6E45-D7FE-7D39-D92287081D9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771584" y="2399544"/>
            <a:ext cx="3495703" cy="257643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1727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6" presetClass="entr" presetSubtype="16" fill="hold" nodeType="withEffect">
                                  <p:stCondLst>
                                    <p:cond delay="0"/>
                                  </p:stCondLst>
                                  <p:childTnLst>
                                    <p:set>
                                      <p:cBhvr>
                                        <p:cTn id="19" dur="1" fill="hold">
                                          <p:stCondLst>
                                            <p:cond delay="0"/>
                                          </p:stCondLst>
                                        </p:cTn>
                                        <p:tgtEl>
                                          <p:spTgt spid="172"/>
                                        </p:tgtEl>
                                        <p:attrNameLst>
                                          <p:attrName>style.visibility</p:attrName>
                                        </p:attrNameLst>
                                      </p:cBhvr>
                                      <p:to>
                                        <p:strVal val="visible"/>
                                      </p:to>
                                    </p:set>
                                    <p:animEffect transition="in" filter="circle(in)">
                                      <p:cBhvr>
                                        <p:cTn id="20" dur="2000"/>
                                        <p:tgtEl>
                                          <p:spTgt spid="17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fade">
                                      <p:cBhvr>
                                        <p:cTn id="23" dur="500"/>
                                        <p:tgtEl>
                                          <p:spTgt spid="117"/>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7" grpId="0"/>
      <p:bldP spid="1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Trình bày và báo cáo kết quả</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36165" cy="1429577"/>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777003" y="342900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sp>
        <p:nvSpPr>
          <p:cNvPr id="122" name="TextBox 121">
            <a:extLst>
              <a:ext uri="{FF2B5EF4-FFF2-40B4-BE49-F238E27FC236}">
                <a16:creationId xmlns:a16="http://schemas.microsoft.com/office/drawing/2014/main" id="{0B116370-0A2E-A3CC-E68C-C67AECA885FB}"/>
              </a:ext>
            </a:extLst>
          </p:cNvPr>
          <p:cNvSpPr txBox="1"/>
          <p:nvPr/>
        </p:nvSpPr>
        <p:spPr>
          <a:xfrm>
            <a:off x="7017760" y="2114685"/>
            <a:ext cx="3335699" cy="1569660"/>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Nhóm cử một bạn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trình bày trước nhóm, cả nhóm đặt câu hỏi và góp ý</a:t>
            </a:r>
          </a:p>
        </p:txBody>
      </p:sp>
      <p:grpSp>
        <p:nvGrpSpPr>
          <p:cNvPr id="128" name="Google Shape;1197;p51">
            <a:extLst>
              <a:ext uri="{FF2B5EF4-FFF2-40B4-BE49-F238E27FC236}">
                <a16:creationId xmlns:a16="http://schemas.microsoft.com/office/drawing/2014/main" id="{3B8DAB76-714C-DD34-2FF8-EC3774399EAA}"/>
              </a:ext>
            </a:extLst>
          </p:cNvPr>
          <p:cNvGrpSpPr/>
          <p:nvPr/>
        </p:nvGrpSpPr>
        <p:grpSpPr>
          <a:xfrm>
            <a:off x="11706739" y="18560"/>
            <a:ext cx="460704" cy="491457"/>
            <a:chOff x="8770051" y="937343"/>
            <a:chExt cx="744272" cy="793950"/>
          </a:xfrm>
        </p:grpSpPr>
        <p:sp>
          <p:nvSpPr>
            <p:cNvPr id="129" name="Google Shape;1198;p51">
              <a:extLst>
                <a:ext uri="{FF2B5EF4-FFF2-40B4-BE49-F238E27FC236}">
                  <a16:creationId xmlns:a16="http://schemas.microsoft.com/office/drawing/2014/main" id="{0A7E8B12-4D43-EF00-D0F4-616C2517DD0C}"/>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0" name="Google Shape;1199;p51">
              <a:extLst>
                <a:ext uri="{FF2B5EF4-FFF2-40B4-BE49-F238E27FC236}">
                  <a16:creationId xmlns:a16="http://schemas.microsoft.com/office/drawing/2014/main" id="{65A71FC7-5DFB-C86C-9479-31B816973A39}"/>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1" name="Google Shape;1200;p51">
              <a:extLst>
                <a:ext uri="{FF2B5EF4-FFF2-40B4-BE49-F238E27FC236}">
                  <a16:creationId xmlns:a16="http://schemas.microsoft.com/office/drawing/2014/main" id="{31C14E75-21C9-E21B-B8AB-5669D4B5C489}"/>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2" name="Google Shape;1201;p51">
              <a:extLst>
                <a:ext uri="{FF2B5EF4-FFF2-40B4-BE49-F238E27FC236}">
                  <a16:creationId xmlns:a16="http://schemas.microsoft.com/office/drawing/2014/main" id="{3472C086-F0EC-7E17-590F-16CF34AE7BC7}"/>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3" name="Google Shape;1202;p51">
              <a:extLst>
                <a:ext uri="{FF2B5EF4-FFF2-40B4-BE49-F238E27FC236}">
                  <a16:creationId xmlns:a16="http://schemas.microsoft.com/office/drawing/2014/main" id="{079474F0-5817-30A3-BB4E-7F9F509D178C}"/>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34" name="Google Shape;1203;p51">
              <a:extLst>
                <a:ext uri="{FF2B5EF4-FFF2-40B4-BE49-F238E27FC236}">
                  <a16:creationId xmlns:a16="http://schemas.microsoft.com/office/drawing/2014/main" id="{67D64BA4-06CD-E799-2FAF-6A5D28A8A1AE}"/>
                </a:ext>
              </a:extLst>
            </p:cNvPr>
            <p:cNvGrpSpPr/>
            <p:nvPr/>
          </p:nvGrpSpPr>
          <p:grpSpPr>
            <a:xfrm>
              <a:off x="8770051" y="937343"/>
              <a:ext cx="744272" cy="793950"/>
              <a:chOff x="6565437" y="1588001"/>
              <a:chExt cx="744272" cy="793950"/>
            </a:xfrm>
          </p:grpSpPr>
          <p:sp>
            <p:nvSpPr>
              <p:cNvPr id="135" name="Google Shape;1204;p51">
                <a:extLst>
                  <a:ext uri="{FF2B5EF4-FFF2-40B4-BE49-F238E27FC236}">
                    <a16:creationId xmlns:a16="http://schemas.microsoft.com/office/drawing/2014/main" id="{0AE691EA-9A15-433C-1278-538E5E37F466}"/>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6" name="Google Shape;1205;p51">
                <a:extLst>
                  <a:ext uri="{FF2B5EF4-FFF2-40B4-BE49-F238E27FC236}">
                    <a16:creationId xmlns:a16="http://schemas.microsoft.com/office/drawing/2014/main" id="{46308F8F-A288-B465-B9B1-1E44DFCE5FDA}"/>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7" name="Google Shape;1206;p51">
                <a:extLst>
                  <a:ext uri="{FF2B5EF4-FFF2-40B4-BE49-F238E27FC236}">
                    <a16:creationId xmlns:a16="http://schemas.microsoft.com/office/drawing/2014/main" id="{9D3F55B7-49DF-4DB4-381D-C41EA1932AF7}"/>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8" name="Google Shape;1207;p51">
                <a:extLst>
                  <a:ext uri="{FF2B5EF4-FFF2-40B4-BE49-F238E27FC236}">
                    <a16:creationId xmlns:a16="http://schemas.microsoft.com/office/drawing/2014/main" id="{85000D6C-2B4F-292C-251E-95AB529CB887}"/>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9" name="Google Shape;1208;p51">
                <a:extLst>
                  <a:ext uri="{FF2B5EF4-FFF2-40B4-BE49-F238E27FC236}">
                    <a16:creationId xmlns:a16="http://schemas.microsoft.com/office/drawing/2014/main" id="{6BE21E4B-6784-5B54-0EED-A475B5826513}"/>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0" name="Google Shape;1209;p51">
                <a:extLst>
                  <a:ext uri="{FF2B5EF4-FFF2-40B4-BE49-F238E27FC236}">
                    <a16:creationId xmlns:a16="http://schemas.microsoft.com/office/drawing/2014/main" id="{F6F22229-7F7C-3755-747C-D672DFDFEABD}"/>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1" name="Google Shape;1210;p51">
                <a:extLst>
                  <a:ext uri="{FF2B5EF4-FFF2-40B4-BE49-F238E27FC236}">
                    <a16:creationId xmlns:a16="http://schemas.microsoft.com/office/drawing/2014/main" id="{EE56A535-2BF9-D812-D414-67AE09478DC7}"/>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2" name="Google Shape;1211;p51">
                <a:extLst>
                  <a:ext uri="{FF2B5EF4-FFF2-40B4-BE49-F238E27FC236}">
                    <a16:creationId xmlns:a16="http://schemas.microsoft.com/office/drawing/2014/main" id="{E96C2982-EB09-C960-4066-96A534ABFD5F}"/>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3" name="Google Shape;1212;p51">
                <a:extLst>
                  <a:ext uri="{FF2B5EF4-FFF2-40B4-BE49-F238E27FC236}">
                    <a16:creationId xmlns:a16="http://schemas.microsoft.com/office/drawing/2014/main" id="{7CF31AEB-F817-B22F-8E76-212A361F0623}"/>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4" name="Google Shape;1213;p51">
                <a:extLst>
                  <a:ext uri="{FF2B5EF4-FFF2-40B4-BE49-F238E27FC236}">
                    <a16:creationId xmlns:a16="http://schemas.microsoft.com/office/drawing/2014/main" id="{D3B53BF8-BBC5-FE7F-9A11-23EED4A5D807}"/>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grpSp>
        <p:nvGrpSpPr>
          <p:cNvPr id="5" name="Group 4">
            <a:extLst>
              <a:ext uri="{FF2B5EF4-FFF2-40B4-BE49-F238E27FC236}">
                <a16:creationId xmlns:a16="http://schemas.microsoft.com/office/drawing/2014/main" id="{24C1AF6B-B7AD-C7AF-F4A1-0435DDF7674D}"/>
              </a:ext>
            </a:extLst>
          </p:cNvPr>
          <p:cNvGrpSpPr/>
          <p:nvPr/>
        </p:nvGrpSpPr>
        <p:grpSpPr>
          <a:xfrm>
            <a:off x="6173195" y="1444143"/>
            <a:ext cx="4889282" cy="3767573"/>
            <a:chOff x="6279764" y="1501221"/>
            <a:chExt cx="4889282" cy="3767573"/>
          </a:xfrm>
        </p:grpSpPr>
        <p:grpSp>
          <p:nvGrpSpPr>
            <p:cNvPr id="123" name="Group 122">
              <a:extLst>
                <a:ext uri="{FF2B5EF4-FFF2-40B4-BE49-F238E27FC236}">
                  <a16:creationId xmlns:a16="http://schemas.microsoft.com/office/drawing/2014/main" id="{6323FE45-575C-AEA5-B412-035B9C8C966F}"/>
                </a:ext>
              </a:extLst>
            </p:cNvPr>
            <p:cNvGrpSpPr/>
            <p:nvPr/>
          </p:nvGrpSpPr>
          <p:grpSpPr>
            <a:xfrm>
              <a:off x="6279764" y="1501221"/>
              <a:ext cx="4889282" cy="3767573"/>
              <a:chOff x="2970357" y="1906412"/>
              <a:chExt cx="4889282" cy="3767573"/>
            </a:xfrm>
          </p:grpSpPr>
          <p:sp>
            <p:nvSpPr>
              <p:cNvPr id="124" name="Freeform: Shape 123">
                <a:extLst>
                  <a:ext uri="{FF2B5EF4-FFF2-40B4-BE49-F238E27FC236}">
                    <a16:creationId xmlns:a16="http://schemas.microsoft.com/office/drawing/2014/main" id="{26C1F73D-AA42-6FEF-097A-17B3F31DF792}"/>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5" name="Ribbon: Tilted Up 124">
                <a:extLst>
                  <a:ext uri="{FF2B5EF4-FFF2-40B4-BE49-F238E27FC236}">
                    <a16:creationId xmlns:a16="http://schemas.microsoft.com/office/drawing/2014/main" id="{C4C5908C-2FF4-CBFD-1FF6-8CA2AEC0DBFA}"/>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48" name="Google Shape;1130;p51">
              <a:extLst>
                <a:ext uri="{FF2B5EF4-FFF2-40B4-BE49-F238E27FC236}">
                  <a16:creationId xmlns:a16="http://schemas.microsoft.com/office/drawing/2014/main" id="{65FECE5D-7775-7000-9935-A3607B7D48F9}"/>
                </a:ext>
              </a:extLst>
            </p:cNvPr>
            <p:cNvGrpSpPr/>
            <p:nvPr/>
          </p:nvGrpSpPr>
          <p:grpSpPr>
            <a:xfrm>
              <a:off x="10272826" y="4322911"/>
              <a:ext cx="445803" cy="445534"/>
              <a:chOff x="9878272" y="2682320"/>
              <a:chExt cx="720199" cy="719767"/>
            </a:xfrm>
          </p:grpSpPr>
          <p:sp>
            <p:nvSpPr>
              <p:cNvPr id="149" name="Google Shape;1131;p51">
                <a:extLst>
                  <a:ext uri="{FF2B5EF4-FFF2-40B4-BE49-F238E27FC236}">
                    <a16:creationId xmlns:a16="http://schemas.microsoft.com/office/drawing/2014/main" id="{25769889-D915-586D-9377-522BD68684F7}"/>
                  </a:ext>
                </a:extLst>
              </p:cNvPr>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0" name="Google Shape;1132;p51">
                <a:extLst>
                  <a:ext uri="{FF2B5EF4-FFF2-40B4-BE49-F238E27FC236}">
                    <a16:creationId xmlns:a16="http://schemas.microsoft.com/office/drawing/2014/main" id="{DEFA0FA5-3D8C-6341-12B7-5514BB8B2505}"/>
                  </a:ext>
                </a:extLst>
              </p:cNvPr>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1" name="Google Shape;1133;p51">
                <a:extLst>
                  <a:ext uri="{FF2B5EF4-FFF2-40B4-BE49-F238E27FC236}">
                    <a16:creationId xmlns:a16="http://schemas.microsoft.com/office/drawing/2014/main" id="{FABEDCD0-A8F2-C961-7007-F8A227948FB3}"/>
                  </a:ext>
                </a:extLst>
              </p:cNvPr>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3" name="Picture 2">
              <a:extLst>
                <a:ext uri="{FF2B5EF4-FFF2-40B4-BE49-F238E27FC236}">
                  <a16:creationId xmlns:a16="http://schemas.microsoft.com/office/drawing/2014/main" id="{56FE21EA-99A9-4E0A-147C-D96B71FD68C7}"/>
                </a:ext>
              </a:extLst>
            </p:cNvPr>
            <p:cNvPicPr>
              <a:picLocks noChangeAspect="1"/>
            </p:cNvPicPr>
            <p:nvPr/>
          </p:nvPicPr>
          <p:blipFill>
            <a:blip r:embed="rId5"/>
            <a:stretch>
              <a:fillRect/>
            </a:stretch>
          </p:blipFill>
          <p:spPr>
            <a:xfrm>
              <a:off x="6749719" y="4179899"/>
              <a:ext cx="641183" cy="597266"/>
            </a:xfrm>
            <a:prstGeom prst="rect">
              <a:avLst/>
            </a:prstGeom>
          </p:spPr>
        </p:pic>
      </p:grpSp>
      <p:pic>
        <p:nvPicPr>
          <p:cNvPr id="174" name="Picture 173">
            <a:extLst>
              <a:ext uri="{FF2B5EF4-FFF2-40B4-BE49-F238E27FC236}">
                <a16:creationId xmlns:a16="http://schemas.microsoft.com/office/drawing/2014/main" id="{5A0391AB-ADD4-DC6A-AB38-5B70A52D3C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9444" y="3269269"/>
            <a:ext cx="901564" cy="1438451"/>
          </a:xfrm>
          <a:prstGeom prst="rect">
            <a:avLst/>
          </a:prstGeom>
        </p:spPr>
      </p:pic>
      <p:pic>
        <p:nvPicPr>
          <p:cNvPr id="176" name="Picture 175">
            <a:extLst>
              <a:ext uri="{FF2B5EF4-FFF2-40B4-BE49-F238E27FC236}">
                <a16:creationId xmlns:a16="http://schemas.microsoft.com/office/drawing/2014/main" id="{7922597F-BE7A-7076-AE9A-9DC7A0FFD8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4870" y="3210446"/>
            <a:ext cx="1238423" cy="1629002"/>
          </a:xfrm>
          <a:prstGeom prst="rect">
            <a:avLst/>
          </a:prstGeom>
        </p:spPr>
      </p:pic>
      <p:sp>
        <p:nvSpPr>
          <p:cNvPr id="126" name="TextBox 125">
            <a:extLst>
              <a:ext uri="{FF2B5EF4-FFF2-40B4-BE49-F238E27FC236}">
                <a16:creationId xmlns:a16="http://schemas.microsoft.com/office/drawing/2014/main" id="{8F2CE645-0097-A8AE-DC65-4E93C37BAECC}"/>
              </a:ext>
            </a:extLst>
          </p:cNvPr>
          <p:cNvSpPr txBox="1"/>
          <p:nvPr/>
        </p:nvSpPr>
        <p:spPr>
          <a:xfrm>
            <a:off x="8170025" y="4231686"/>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2</a:t>
            </a:r>
          </a:p>
        </p:txBody>
      </p:sp>
      <p:grpSp>
        <p:nvGrpSpPr>
          <p:cNvPr id="6" name="Group 5">
            <a:extLst>
              <a:ext uri="{FF2B5EF4-FFF2-40B4-BE49-F238E27FC236}">
                <a16:creationId xmlns:a16="http://schemas.microsoft.com/office/drawing/2014/main" id="{4DB1DA99-612F-6E2A-030F-A524D1C0BD4A}"/>
              </a:ext>
            </a:extLst>
          </p:cNvPr>
          <p:cNvGrpSpPr/>
          <p:nvPr/>
        </p:nvGrpSpPr>
        <p:grpSpPr>
          <a:xfrm>
            <a:off x="1579221" y="1561124"/>
            <a:ext cx="4264485" cy="5028239"/>
            <a:chOff x="1359778" y="1647864"/>
            <a:chExt cx="4264485" cy="5028239"/>
          </a:xfrm>
        </p:grpSpPr>
        <p:sp>
          <p:nvSpPr>
            <p:cNvPr id="7" name="Rectangle 6">
              <a:extLst>
                <a:ext uri="{FF2B5EF4-FFF2-40B4-BE49-F238E27FC236}">
                  <a16:creationId xmlns:a16="http://schemas.microsoft.com/office/drawing/2014/main" id="{86E1CA3C-FE40-02EF-4293-1258A7F59E4C}"/>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2411F672-8EEC-B7E1-CE62-44B7300CD697}"/>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74046A38-91B4-833A-4163-0CC843C1F96E}"/>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1" name="Picture 10">
            <a:extLst>
              <a:ext uri="{FF2B5EF4-FFF2-40B4-BE49-F238E27FC236}">
                <a16:creationId xmlns:a16="http://schemas.microsoft.com/office/drawing/2014/main" id="{EA83EEC5-A733-F88B-8C11-8D125D7E9CF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961498" y="2752168"/>
            <a:ext cx="3495703" cy="257643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7357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6" presetClass="entr" presetSubtype="16" fill="hold" nodeType="with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circle(in)">
                                      <p:cBhvr>
                                        <p:cTn id="17" dur="2000"/>
                                        <p:tgtEl>
                                          <p:spTgt spid="176"/>
                                        </p:tgtEl>
                                      </p:cBhvr>
                                    </p:animEffect>
                                  </p:childTnLst>
                                </p:cTn>
                              </p:par>
                              <p:par>
                                <p:cTn id="18" presetID="6" presetClass="entr" presetSubtype="16" fill="hold" nodeType="withEffect">
                                  <p:stCondLst>
                                    <p:cond delay="0"/>
                                  </p:stCondLst>
                                  <p:childTnLst>
                                    <p:set>
                                      <p:cBhvr>
                                        <p:cTn id="19" dur="1" fill="hold">
                                          <p:stCondLst>
                                            <p:cond delay="0"/>
                                          </p:stCondLst>
                                        </p:cTn>
                                        <p:tgtEl>
                                          <p:spTgt spid="174"/>
                                        </p:tgtEl>
                                        <p:attrNameLst>
                                          <p:attrName>style.visibility</p:attrName>
                                        </p:attrNameLst>
                                      </p:cBhvr>
                                      <p:to>
                                        <p:strVal val="visible"/>
                                      </p:to>
                                    </p:set>
                                    <p:animEffect transition="in" filter="circle(in)">
                                      <p:cBhvr>
                                        <p:cTn id="20" dur="2000"/>
                                        <p:tgtEl>
                                          <p:spTgt spid="17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2"/>
                                        </p:tgtEl>
                                        <p:attrNameLst>
                                          <p:attrName>style.visibility</p:attrName>
                                        </p:attrNameLst>
                                      </p:cBhvr>
                                      <p:to>
                                        <p:strVal val="visible"/>
                                      </p:to>
                                    </p:set>
                                    <p:animEffect transition="in" filter="fade">
                                      <p:cBhvr>
                                        <p:cTn id="26" dur="500"/>
                                        <p:tgtEl>
                                          <p:spTgt spid="122"/>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 grpId="0"/>
      <p:bldP spid="1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Trình bày và báo cáo kết quả</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38709" cy="1432109"/>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777003" y="342900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7" name="TextBox 116">
            <a:extLst>
              <a:ext uri="{FF2B5EF4-FFF2-40B4-BE49-F238E27FC236}">
                <a16:creationId xmlns:a16="http://schemas.microsoft.com/office/drawing/2014/main" id="{22238407-0855-D98B-E484-79453E127D74}"/>
              </a:ext>
            </a:extLst>
          </p:cNvPr>
          <p:cNvSpPr txBox="1"/>
          <p:nvPr/>
        </p:nvSpPr>
        <p:spPr>
          <a:xfrm>
            <a:off x="988046" y="2628786"/>
            <a:ext cx="3335699" cy="830997"/>
          </a:xfrm>
          <a:prstGeom prst="rect">
            <a:avLst/>
          </a:prstGeom>
          <a:noFill/>
        </p:spPr>
        <p:txBody>
          <a:bodyPr wrap="square" rtlCol="0">
            <a:spAutoFit/>
          </a:bodyPr>
          <a:lstStyle>
            <a:defPPr>
              <a:defRPr lang="vi-VN"/>
            </a:defPPr>
            <a:lvl1pPr algn="ctr">
              <a:defRPr sz="2400">
                <a:solidFill>
                  <a:srgbClr val="0070C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Trình bày bản vẽ và cách tạo ngôi nhà</a:t>
            </a:r>
          </a:p>
        </p:txBody>
      </p:sp>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pic>
        <p:nvPicPr>
          <p:cNvPr id="174" name="Picture 173">
            <a:extLst>
              <a:ext uri="{FF2B5EF4-FFF2-40B4-BE49-F238E27FC236}">
                <a16:creationId xmlns:a16="http://schemas.microsoft.com/office/drawing/2014/main" id="{5A0391AB-ADD4-DC6A-AB38-5B70A52D3C6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9949388" y="2956850"/>
            <a:ext cx="1787388" cy="2364480"/>
          </a:xfrm>
          <a:prstGeom prst="rect">
            <a:avLst/>
          </a:prstGeom>
        </p:spPr>
      </p:pic>
      <p:grpSp>
        <p:nvGrpSpPr>
          <p:cNvPr id="6" name="Group 5">
            <a:extLst>
              <a:ext uri="{FF2B5EF4-FFF2-40B4-BE49-F238E27FC236}">
                <a16:creationId xmlns:a16="http://schemas.microsoft.com/office/drawing/2014/main" id="{029E8148-A3C7-3477-43EF-9FC42599D528}"/>
              </a:ext>
            </a:extLst>
          </p:cNvPr>
          <p:cNvGrpSpPr/>
          <p:nvPr/>
        </p:nvGrpSpPr>
        <p:grpSpPr>
          <a:xfrm>
            <a:off x="5490112" y="1187952"/>
            <a:ext cx="4264485" cy="5028239"/>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2" name="Picture 11">
            <a:extLst>
              <a:ext uri="{FF2B5EF4-FFF2-40B4-BE49-F238E27FC236}">
                <a16:creationId xmlns:a16="http://schemas.microsoft.com/office/drawing/2014/main" id="{EAF81787-A4E8-1CCD-E64C-7DFC5DF84E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3420" y="4139090"/>
            <a:ext cx="2829534" cy="1738709"/>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575BF191-3379-E9CE-498C-05B14E73AF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546505"/>
            <a:ext cx="3080436" cy="2548593"/>
          </a:xfrm>
          <a:prstGeom prst="rect">
            <a:avLst/>
          </a:prstGeom>
          <a:effectLst>
            <a:outerShdw blurRad="63500" sx="102000" sy="102000" algn="ctr" rotWithShape="0">
              <a:prstClr val="black">
                <a:alpha val="40000"/>
              </a:prstClr>
            </a:outerShdw>
          </a:effectLst>
        </p:spPr>
      </p:pic>
      <p:grpSp>
        <p:nvGrpSpPr>
          <p:cNvPr id="120" name="Group 119">
            <a:extLst>
              <a:ext uri="{FF2B5EF4-FFF2-40B4-BE49-F238E27FC236}">
                <a16:creationId xmlns:a16="http://schemas.microsoft.com/office/drawing/2014/main" id="{7BFCE7CD-3BAD-436D-995D-9B913BE11453}"/>
              </a:ext>
            </a:extLst>
          </p:cNvPr>
          <p:cNvGrpSpPr/>
          <p:nvPr/>
        </p:nvGrpSpPr>
        <p:grpSpPr>
          <a:xfrm>
            <a:off x="304823" y="1636702"/>
            <a:ext cx="4445388" cy="3096572"/>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07" name="Picture 106">
            <a:extLst>
              <a:ext uri="{FF2B5EF4-FFF2-40B4-BE49-F238E27FC236}">
                <a16:creationId xmlns:a16="http://schemas.microsoft.com/office/drawing/2014/main" id="{95F68369-A667-BCF9-6593-CACD3C08522E}"/>
              </a:ext>
            </a:extLst>
          </p:cNvPr>
          <p:cNvPicPr>
            <a:picLocks noChangeAspect="1"/>
          </p:cNvPicPr>
          <p:nvPr/>
        </p:nvPicPr>
        <p:blipFill>
          <a:blip r:embed="rId8"/>
          <a:stretch>
            <a:fillRect/>
          </a:stretch>
        </p:blipFill>
        <p:spPr>
          <a:xfrm>
            <a:off x="3870332" y="3785198"/>
            <a:ext cx="615279" cy="573136"/>
          </a:xfrm>
          <a:prstGeom prst="rect">
            <a:avLst/>
          </a:prstGeom>
        </p:spPr>
      </p:pic>
      <p:grpSp>
        <p:nvGrpSpPr>
          <p:cNvPr id="16" name="Group 15">
            <a:extLst>
              <a:ext uri="{FF2B5EF4-FFF2-40B4-BE49-F238E27FC236}">
                <a16:creationId xmlns:a16="http://schemas.microsoft.com/office/drawing/2014/main" id="{C70B38ED-824D-609D-681E-4EC57146CE36}"/>
              </a:ext>
            </a:extLst>
          </p:cNvPr>
          <p:cNvGrpSpPr/>
          <p:nvPr/>
        </p:nvGrpSpPr>
        <p:grpSpPr>
          <a:xfrm>
            <a:off x="838091" y="3883528"/>
            <a:ext cx="423739" cy="387806"/>
            <a:chOff x="4289952" y="5181800"/>
            <a:chExt cx="423739" cy="387806"/>
          </a:xfrm>
        </p:grpSpPr>
        <p:sp>
          <p:nvSpPr>
            <p:cNvPr id="17" name="Google Shape;1131;p51">
              <a:extLst>
                <a:ext uri="{FF2B5EF4-FFF2-40B4-BE49-F238E27FC236}">
                  <a16:creationId xmlns:a16="http://schemas.microsoft.com/office/drawing/2014/main" id="{98CF3417-CF53-C072-7C8F-DAD832ADEDB6}"/>
                </a:ext>
              </a:extLst>
            </p:cNvPr>
            <p:cNvSpPr/>
            <p:nvPr/>
          </p:nvSpPr>
          <p:spPr>
            <a:xfrm>
              <a:off x="4394850" y="5333315"/>
              <a:ext cx="318841" cy="236291"/>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 name="Google Shape;1132;p51">
              <a:extLst>
                <a:ext uri="{FF2B5EF4-FFF2-40B4-BE49-F238E27FC236}">
                  <a16:creationId xmlns:a16="http://schemas.microsoft.com/office/drawing/2014/main" id="{A9C8AA00-DD27-67A0-7B3B-0BAC40959FA4}"/>
                </a:ext>
              </a:extLst>
            </p:cNvPr>
            <p:cNvSpPr/>
            <p:nvPr/>
          </p:nvSpPr>
          <p:spPr>
            <a:xfrm>
              <a:off x="4289952" y="5240500"/>
              <a:ext cx="270098" cy="320263"/>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 name="Google Shape;1133;p51">
              <a:extLst>
                <a:ext uri="{FF2B5EF4-FFF2-40B4-BE49-F238E27FC236}">
                  <a16:creationId xmlns:a16="http://schemas.microsoft.com/office/drawing/2014/main" id="{1B92FB8E-0C06-6DC9-CC1A-8C045EE19846}"/>
                </a:ext>
              </a:extLst>
            </p:cNvPr>
            <p:cNvSpPr/>
            <p:nvPr/>
          </p:nvSpPr>
          <p:spPr>
            <a:xfrm>
              <a:off x="4358544" y="5181800"/>
              <a:ext cx="343337" cy="269489"/>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
        <p:nvSpPr>
          <p:cNvPr id="121" name="TextBox 120">
            <a:extLst>
              <a:ext uri="{FF2B5EF4-FFF2-40B4-BE49-F238E27FC236}">
                <a16:creationId xmlns:a16="http://schemas.microsoft.com/office/drawing/2014/main" id="{89473E91-C985-17A1-8F3A-8702D9373FB8}"/>
              </a:ext>
            </a:extLst>
          </p:cNvPr>
          <p:cNvSpPr txBox="1"/>
          <p:nvPr/>
        </p:nvSpPr>
        <p:spPr>
          <a:xfrm>
            <a:off x="2001754" y="3922638"/>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Gợi ý</a:t>
            </a:r>
          </a:p>
        </p:txBody>
      </p:sp>
      <p:grpSp>
        <p:nvGrpSpPr>
          <p:cNvPr id="3" name="Google Shape;1197;p51">
            <a:extLst>
              <a:ext uri="{FF2B5EF4-FFF2-40B4-BE49-F238E27FC236}">
                <a16:creationId xmlns:a16="http://schemas.microsoft.com/office/drawing/2014/main" id="{56BB6DA3-D347-DE24-D371-2344892C5BEB}"/>
              </a:ext>
            </a:extLst>
          </p:cNvPr>
          <p:cNvGrpSpPr/>
          <p:nvPr/>
        </p:nvGrpSpPr>
        <p:grpSpPr>
          <a:xfrm>
            <a:off x="11706739" y="18560"/>
            <a:ext cx="460704" cy="491457"/>
            <a:chOff x="8770051" y="937343"/>
            <a:chExt cx="744272" cy="793950"/>
          </a:xfrm>
        </p:grpSpPr>
        <p:sp>
          <p:nvSpPr>
            <p:cNvPr id="4" name="Google Shape;1198;p51">
              <a:extLst>
                <a:ext uri="{FF2B5EF4-FFF2-40B4-BE49-F238E27FC236}">
                  <a16:creationId xmlns:a16="http://schemas.microsoft.com/office/drawing/2014/main" id="{4EDAD088-A50B-FD81-1A48-F95AE397806D}"/>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 name="Google Shape;1199;p51">
              <a:extLst>
                <a:ext uri="{FF2B5EF4-FFF2-40B4-BE49-F238E27FC236}">
                  <a16:creationId xmlns:a16="http://schemas.microsoft.com/office/drawing/2014/main" id="{92D0C64A-9A85-5749-6F7B-70B02C79EE45}"/>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 name="Google Shape;1200;p51">
              <a:extLst>
                <a:ext uri="{FF2B5EF4-FFF2-40B4-BE49-F238E27FC236}">
                  <a16:creationId xmlns:a16="http://schemas.microsoft.com/office/drawing/2014/main" id="{D3A11226-A51B-9CD5-8DB5-89161E2CCEA9}"/>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1201;p51">
              <a:extLst>
                <a:ext uri="{FF2B5EF4-FFF2-40B4-BE49-F238E27FC236}">
                  <a16:creationId xmlns:a16="http://schemas.microsoft.com/office/drawing/2014/main" id="{303CB5C1-1C15-1F37-D4DE-D38CD93BD582}"/>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 name="Google Shape;1202;p51">
              <a:extLst>
                <a:ext uri="{FF2B5EF4-FFF2-40B4-BE49-F238E27FC236}">
                  <a16:creationId xmlns:a16="http://schemas.microsoft.com/office/drawing/2014/main" id="{84B81895-3526-6486-81DA-DA7808CCD8EA}"/>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20" name="Google Shape;1203;p51">
              <a:extLst>
                <a:ext uri="{FF2B5EF4-FFF2-40B4-BE49-F238E27FC236}">
                  <a16:creationId xmlns:a16="http://schemas.microsoft.com/office/drawing/2014/main" id="{F2CD1ECD-EBD3-9488-5D08-F3C86569BC87}"/>
                </a:ext>
              </a:extLst>
            </p:cNvPr>
            <p:cNvGrpSpPr/>
            <p:nvPr/>
          </p:nvGrpSpPr>
          <p:grpSpPr>
            <a:xfrm>
              <a:off x="8770051" y="937343"/>
              <a:ext cx="744272" cy="793950"/>
              <a:chOff x="6565437" y="1588001"/>
              <a:chExt cx="744272" cy="793950"/>
            </a:xfrm>
          </p:grpSpPr>
          <p:sp>
            <p:nvSpPr>
              <p:cNvPr id="21" name="Google Shape;1204;p51">
                <a:extLst>
                  <a:ext uri="{FF2B5EF4-FFF2-40B4-BE49-F238E27FC236}">
                    <a16:creationId xmlns:a16="http://schemas.microsoft.com/office/drawing/2014/main" id="{3F1BACCC-C255-1AAF-0E9F-91916ED72ED8}"/>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 name="Google Shape;1205;p51">
                <a:extLst>
                  <a:ext uri="{FF2B5EF4-FFF2-40B4-BE49-F238E27FC236}">
                    <a16:creationId xmlns:a16="http://schemas.microsoft.com/office/drawing/2014/main" id="{DCDB6C47-A86D-B404-3B9D-679B9A4D8746}"/>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206;p51">
                <a:extLst>
                  <a:ext uri="{FF2B5EF4-FFF2-40B4-BE49-F238E27FC236}">
                    <a16:creationId xmlns:a16="http://schemas.microsoft.com/office/drawing/2014/main" id="{4BD19A6F-8FF2-C833-8C63-C69472EA092D}"/>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1207;p51">
                <a:extLst>
                  <a:ext uri="{FF2B5EF4-FFF2-40B4-BE49-F238E27FC236}">
                    <a16:creationId xmlns:a16="http://schemas.microsoft.com/office/drawing/2014/main" id="{28DE27BF-3C00-DA1C-0E61-115899FCC650}"/>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1208;p51">
                <a:extLst>
                  <a:ext uri="{FF2B5EF4-FFF2-40B4-BE49-F238E27FC236}">
                    <a16:creationId xmlns:a16="http://schemas.microsoft.com/office/drawing/2014/main" id="{6DB9E270-D6E2-E601-D258-61A652D39E68}"/>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1209;p51">
                <a:extLst>
                  <a:ext uri="{FF2B5EF4-FFF2-40B4-BE49-F238E27FC236}">
                    <a16:creationId xmlns:a16="http://schemas.microsoft.com/office/drawing/2014/main" id="{2DC60D4D-0ACE-B4E6-D42A-8B13105ECD25}"/>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210;p51">
                <a:extLst>
                  <a:ext uri="{FF2B5EF4-FFF2-40B4-BE49-F238E27FC236}">
                    <a16:creationId xmlns:a16="http://schemas.microsoft.com/office/drawing/2014/main" id="{43300FB6-543E-7706-10DC-85B648968A79}"/>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211;p51">
                <a:extLst>
                  <a:ext uri="{FF2B5EF4-FFF2-40B4-BE49-F238E27FC236}">
                    <a16:creationId xmlns:a16="http://schemas.microsoft.com/office/drawing/2014/main" id="{F5B8B853-8883-84AB-CC33-73BDC85B01D6}"/>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12;p51">
                <a:extLst>
                  <a:ext uri="{FF2B5EF4-FFF2-40B4-BE49-F238E27FC236}">
                    <a16:creationId xmlns:a16="http://schemas.microsoft.com/office/drawing/2014/main" id="{D8A882F2-9BD4-0EB2-AA05-D49F05D6EDF1}"/>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0" name="Google Shape;1213;p51">
                <a:extLst>
                  <a:ext uri="{FF2B5EF4-FFF2-40B4-BE49-F238E27FC236}">
                    <a16:creationId xmlns:a16="http://schemas.microsoft.com/office/drawing/2014/main" id="{00DA18E1-2417-5505-B5D5-FD73A64C921F}"/>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151331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500"/>
                                        <p:tgtEl>
                                          <p:spTgt spid="117"/>
                                        </p:tgtEl>
                                      </p:cBhvr>
                                    </p:animEffect>
                                  </p:childTnLst>
                                </p:cTn>
                              </p:par>
                              <p:par>
                                <p:cTn id="18" presetID="6" presetClass="entr" presetSubtype="16" fill="hold" nodeType="withEffect">
                                  <p:stCondLst>
                                    <p:cond delay="0"/>
                                  </p:stCondLst>
                                  <p:childTnLst>
                                    <p:set>
                                      <p:cBhvr>
                                        <p:cTn id="19" dur="1" fill="hold">
                                          <p:stCondLst>
                                            <p:cond delay="0"/>
                                          </p:stCondLst>
                                        </p:cTn>
                                        <p:tgtEl>
                                          <p:spTgt spid="174"/>
                                        </p:tgtEl>
                                        <p:attrNameLst>
                                          <p:attrName>style.visibility</p:attrName>
                                        </p:attrNameLst>
                                      </p:cBhvr>
                                      <p:to>
                                        <p:strVal val="visible"/>
                                      </p:to>
                                    </p:set>
                                    <p:animEffect transition="in" filter="circle(in)">
                                      <p:cBhvr>
                                        <p:cTn id="20" dur="2000"/>
                                        <p:tgtEl>
                                          <p:spTgt spid="174"/>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7" grpId="0"/>
      <p:bldP spid="1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Trình bày và báo cáo kết quả</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53786" cy="1447117"/>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777003" y="342900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sp>
        <p:nvSpPr>
          <p:cNvPr id="122" name="TextBox 121">
            <a:extLst>
              <a:ext uri="{FF2B5EF4-FFF2-40B4-BE49-F238E27FC236}">
                <a16:creationId xmlns:a16="http://schemas.microsoft.com/office/drawing/2014/main" id="{0B116370-0A2E-A3CC-E68C-C67AECA885FB}"/>
              </a:ext>
            </a:extLst>
          </p:cNvPr>
          <p:cNvSpPr txBox="1"/>
          <p:nvPr/>
        </p:nvSpPr>
        <p:spPr>
          <a:xfrm>
            <a:off x="2076690" y="2584324"/>
            <a:ext cx="3335699"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Trình bày cách mắc dây điện, nối dây và bố trí quạt, đèn trong nhà</a:t>
            </a:r>
          </a:p>
        </p:txBody>
      </p:sp>
      <p:grpSp>
        <p:nvGrpSpPr>
          <p:cNvPr id="120" name="Group 119">
            <a:extLst>
              <a:ext uri="{FF2B5EF4-FFF2-40B4-BE49-F238E27FC236}">
                <a16:creationId xmlns:a16="http://schemas.microsoft.com/office/drawing/2014/main" id="{7BFCE7CD-3BAD-436D-995D-9B913BE11453}"/>
              </a:ext>
            </a:extLst>
          </p:cNvPr>
          <p:cNvGrpSpPr/>
          <p:nvPr/>
        </p:nvGrpSpPr>
        <p:grpSpPr>
          <a:xfrm>
            <a:off x="1544510" y="1809156"/>
            <a:ext cx="4445388" cy="3096572"/>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21" name="TextBox 120">
            <a:extLst>
              <a:ext uri="{FF2B5EF4-FFF2-40B4-BE49-F238E27FC236}">
                <a16:creationId xmlns:a16="http://schemas.microsoft.com/office/drawing/2014/main" id="{89473E91-C985-17A1-8F3A-8702D9373FB8}"/>
              </a:ext>
            </a:extLst>
          </p:cNvPr>
          <p:cNvSpPr txBox="1"/>
          <p:nvPr/>
        </p:nvSpPr>
        <p:spPr>
          <a:xfrm>
            <a:off x="3304808" y="4093179"/>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Gợi ý</a:t>
            </a:r>
          </a:p>
        </p:txBody>
      </p:sp>
      <p:grpSp>
        <p:nvGrpSpPr>
          <p:cNvPr id="6" name="Group 5">
            <a:extLst>
              <a:ext uri="{FF2B5EF4-FFF2-40B4-BE49-F238E27FC236}">
                <a16:creationId xmlns:a16="http://schemas.microsoft.com/office/drawing/2014/main" id="{029E8148-A3C7-3477-43EF-9FC42599D528}"/>
              </a:ext>
            </a:extLst>
          </p:cNvPr>
          <p:cNvGrpSpPr/>
          <p:nvPr/>
        </p:nvGrpSpPr>
        <p:grpSpPr>
          <a:xfrm>
            <a:off x="6639993" y="1360406"/>
            <a:ext cx="4264485" cy="5028239"/>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4" name="Picture 13">
            <a:extLst>
              <a:ext uri="{FF2B5EF4-FFF2-40B4-BE49-F238E27FC236}">
                <a16:creationId xmlns:a16="http://schemas.microsoft.com/office/drawing/2014/main" id="{575BF191-3379-E9CE-498C-05B14E73AF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44677" y="2443056"/>
            <a:ext cx="3671885" cy="283299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3DA9FEA9-1730-A09B-980E-FFE6D1E51A7C}"/>
              </a:ext>
            </a:extLst>
          </p:cNvPr>
          <p:cNvPicPr>
            <a:picLocks noChangeAspect="1"/>
          </p:cNvPicPr>
          <p:nvPr/>
        </p:nvPicPr>
        <p:blipFill>
          <a:blip r:embed="rId6"/>
          <a:stretch>
            <a:fillRect/>
          </a:stretch>
        </p:blipFill>
        <p:spPr>
          <a:xfrm>
            <a:off x="5020213" y="3957652"/>
            <a:ext cx="615279" cy="573136"/>
          </a:xfrm>
          <a:prstGeom prst="rect">
            <a:avLst/>
          </a:prstGeom>
        </p:spPr>
      </p:pic>
      <p:grpSp>
        <p:nvGrpSpPr>
          <p:cNvPr id="15" name="Group 14">
            <a:extLst>
              <a:ext uri="{FF2B5EF4-FFF2-40B4-BE49-F238E27FC236}">
                <a16:creationId xmlns:a16="http://schemas.microsoft.com/office/drawing/2014/main" id="{AA87D085-BB10-7C19-C822-0522735B8FCD}"/>
              </a:ext>
            </a:extLst>
          </p:cNvPr>
          <p:cNvGrpSpPr/>
          <p:nvPr/>
        </p:nvGrpSpPr>
        <p:grpSpPr>
          <a:xfrm>
            <a:off x="2005629" y="4167038"/>
            <a:ext cx="423739" cy="387806"/>
            <a:chOff x="4289952" y="5181800"/>
            <a:chExt cx="423739" cy="387806"/>
          </a:xfrm>
        </p:grpSpPr>
        <p:sp>
          <p:nvSpPr>
            <p:cNvPr id="16" name="Google Shape;1131;p51">
              <a:extLst>
                <a:ext uri="{FF2B5EF4-FFF2-40B4-BE49-F238E27FC236}">
                  <a16:creationId xmlns:a16="http://schemas.microsoft.com/office/drawing/2014/main" id="{2886B9FD-835A-5364-19D4-44D4555D4146}"/>
                </a:ext>
              </a:extLst>
            </p:cNvPr>
            <p:cNvSpPr/>
            <p:nvPr/>
          </p:nvSpPr>
          <p:spPr>
            <a:xfrm>
              <a:off x="4394850" y="5333315"/>
              <a:ext cx="318841" cy="236291"/>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 name="Google Shape;1132;p51">
              <a:extLst>
                <a:ext uri="{FF2B5EF4-FFF2-40B4-BE49-F238E27FC236}">
                  <a16:creationId xmlns:a16="http://schemas.microsoft.com/office/drawing/2014/main" id="{861E6E4C-6FEC-B516-1D5B-067B0FA3F21E}"/>
                </a:ext>
              </a:extLst>
            </p:cNvPr>
            <p:cNvSpPr/>
            <p:nvPr/>
          </p:nvSpPr>
          <p:spPr>
            <a:xfrm>
              <a:off x="4289952" y="5240500"/>
              <a:ext cx="270098" cy="320263"/>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 name="Google Shape;1133;p51">
              <a:extLst>
                <a:ext uri="{FF2B5EF4-FFF2-40B4-BE49-F238E27FC236}">
                  <a16:creationId xmlns:a16="http://schemas.microsoft.com/office/drawing/2014/main" id="{CE131E57-1E21-62C4-D6D8-738D1CBEC1B2}"/>
                </a:ext>
              </a:extLst>
            </p:cNvPr>
            <p:cNvSpPr/>
            <p:nvPr/>
          </p:nvSpPr>
          <p:spPr>
            <a:xfrm>
              <a:off x="4358544" y="5181800"/>
              <a:ext cx="343337" cy="269489"/>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19" name="Picture 18">
            <a:extLst>
              <a:ext uri="{FF2B5EF4-FFF2-40B4-BE49-F238E27FC236}">
                <a16:creationId xmlns:a16="http://schemas.microsoft.com/office/drawing/2014/main" id="{D7F1D9D0-F219-2883-D699-9F151627B25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1923" y="2584324"/>
            <a:ext cx="1750320" cy="2315444"/>
          </a:xfrm>
          <a:prstGeom prst="rect">
            <a:avLst/>
          </a:prstGeom>
        </p:spPr>
      </p:pic>
      <p:grpSp>
        <p:nvGrpSpPr>
          <p:cNvPr id="3" name="Google Shape;1197;p51">
            <a:extLst>
              <a:ext uri="{FF2B5EF4-FFF2-40B4-BE49-F238E27FC236}">
                <a16:creationId xmlns:a16="http://schemas.microsoft.com/office/drawing/2014/main" id="{5CE21A95-AC04-BB32-1A1F-517792344A77}"/>
              </a:ext>
            </a:extLst>
          </p:cNvPr>
          <p:cNvGrpSpPr/>
          <p:nvPr/>
        </p:nvGrpSpPr>
        <p:grpSpPr>
          <a:xfrm>
            <a:off x="11706739" y="18560"/>
            <a:ext cx="460704" cy="491457"/>
            <a:chOff x="8770051" y="937343"/>
            <a:chExt cx="744272" cy="793950"/>
          </a:xfrm>
        </p:grpSpPr>
        <p:sp>
          <p:nvSpPr>
            <p:cNvPr id="5" name="Google Shape;1198;p51">
              <a:extLst>
                <a:ext uri="{FF2B5EF4-FFF2-40B4-BE49-F238E27FC236}">
                  <a16:creationId xmlns:a16="http://schemas.microsoft.com/office/drawing/2014/main" id="{B40546D2-6BD6-21FA-CC21-6EF7E24B0BEF}"/>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 name="Google Shape;1199;p51">
              <a:extLst>
                <a:ext uri="{FF2B5EF4-FFF2-40B4-BE49-F238E27FC236}">
                  <a16:creationId xmlns:a16="http://schemas.microsoft.com/office/drawing/2014/main" id="{F083066D-6168-EE7F-F9B2-8F5BE1E999E5}"/>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 name="Google Shape;1200;p51">
              <a:extLst>
                <a:ext uri="{FF2B5EF4-FFF2-40B4-BE49-F238E27FC236}">
                  <a16:creationId xmlns:a16="http://schemas.microsoft.com/office/drawing/2014/main" id="{5BB2EC17-1B07-87C9-35CD-A6EEFF63DE76}"/>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1201;p51">
              <a:extLst>
                <a:ext uri="{FF2B5EF4-FFF2-40B4-BE49-F238E27FC236}">
                  <a16:creationId xmlns:a16="http://schemas.microsoft.com/office/drawing/2014/main" id="{61B6EF43-00EB-7045-33B3-1C665887C358}"/>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 name="Google Shape;1202;p51">
              <a:extLst>
                <a:ext uri="{FF2B5EF4-FFF2-40B4-BE49-F238E27FC236}">
                  <a16:creationId xmlns:a16="http://schemas.microsoft.com/office/drawing/2014/main" id="{E5A3DEE1-9917-5306-67F6-B87DEB7F9090}"/>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21" name="Google Shape;1203;p51">
              <a:extLst>
                <a:ext uri="{FF2B5EF4-FFF2-40B4-BE49-F238E27FC236}">
                  <a16:creationId xmlns:a16="http://schemas.microsoft.com/office/drawing/2014/main" id="{844373BD-7F20-6FEC-EC15-9BD2D698A1A4}"/>
                </a:ext>
              </a:extLst>
            </p:cNvPr>
            <p:cNvGrpSpPr/>
            <p:nvPr/>
          </p:nvGrpSpPr>
          <p:grpSpPr>
            <a:xfrm>
              <a:off x="8770051" y="937343"/>
              <a:ext cx="744272" cy="793950"/>
              <a:chOff x="6565437" y="1588001"/>
              <a:chExt cx="744272" cy="793950"/>
            </a:xfrm>
          </p:grpSpPr>
          <p:sp>
            <p:nvSpPr>
              <p:cNvPr id="22" name="Google Shape;1204;p51">
                <a:extLst>
                  <a:ext uri="{FF2B5EF4-FFF2-40B4-BE49-F238E27FC236}">
                    <a16:creationId xmlns:a16="http://schemas.microsoft.com/office/drawing/2014/main" id="{CE774583-4BE0-725E-B0E2-376FF975BE6E}"/>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205;p51">
                <a:extLst>
                  <a:ext uri="{FF2B5EF4-FFF2-40B4-BE49-F238E27FC236}">
                    <a16:creationId xmlns:a16="http://schemas.microsoft.com/office/drawing/2014/main" id="{10E56581-A49D-8D66-A143-559B9A3505FD}"/>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1206;p51">
                <a:extLst>
                  <a:ext uri="{FF2B5EF4-FFF2-40B4-BE49-F238E27FC236}">
                    <a16:creationId xmlns:a16="http://schemas.microsoft.com/office/drawing/2014/main" id="{94451305-1B5F-C629-B050-0A31A0D21EFA}"/>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1207;p51">
                <a:extLst>
                  <a:ext uri="{FF2B5EF4-FFF2-40B4-BE49-F238E27FC236}">
                    <a16:creationId xmlns:a16="http://schemas.microsoft.com/office/drawing/2014/main" id="{6C1FB01B-4835-4131-8F0A-A36BE7AF4BB7}"/>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1208;p51">
                <a:extLst>
                  <a:ext uri="{FF2B5EF4-FFF2-40B4-BE49-F238E27FC236}">
                    <a16:creationId xmlns:a16="http://schemas.microsoft.com/office/drawing/2014/main" id="{4890FFFC-BCAE-7474-A0B7-F95A27E41534}"/>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209;p51">
                <a:extLst>
                  <a:ext uri="{FF2B5EF4-FFF2-40B4-BE49-F238E27FC236}">
                    <a16:creationId xmlns:a16="http://schemas.microsoft.com/office/drawing/2014/main" id="{732E5D79-A57E-8BD2-D087-28B34F1DF1ED}"/>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210;p51">
                <a:extLst>
                  <a:ext uri="{FF2B5EF4-FFF2-40B4-BE49-F238E27FC236}">
                    <a16:creationId xmlns:a16="http://schemas.microsoft.com/office/drawing/2014/main" id="{99BC579F-06DB-DD07-7E28-512CFC1F453B}"/>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11;p51">
                <a:extLst>
                  <a:ext uri="{FF2B5EF4-FFF2-40B4-BE49-F238E27FC236}">
                    <a16:creationId xmlns:a16="http://schemas.microsoft.com/office/drawing/2014/main" id="{8171133A-F9B3-E322-EE5E-059A3760D36A}"/>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0" name="Google Shape;1212;p51">
                <a:extLst>
                  <a:ext uri="{FF2B5EF4-FFF2-40B4-BE49-F238E27FC236}">
                    <a16:creationId xmlns:a16="http://schemas.microsoft.com/office/drawing/2014/main" id="{A9F1E620-B7A3-4CF7-B93E-9EE89D46E784}"/>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6" name="Google Shape;1213;p51">
                <a:extLst>
                  <a:ext uri="{FF2B5EF4-FFF2-40B4-BE49-F238E27FC236}">
                    <a16:creationId xmlns:a16="http://schemas.microsoft.com/office/drawing/2014/main" id="{253ED202-B171-0355-F150-7A147270A8BB}"/>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388733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fade">
                                      <p:cBhvr>
                                        <p:cTn id="17" dur="500"/>
                                        <p:tgtEl>
                                          <p:spTgt spid="122"/>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3159</TotalTime>
  <Words>1205</Words>
  <Application>Microsoft Office PowerPoint</Application>
  <PresentationFormat>Widescreen</PresentationFormat>
  <Paragraphs>185</Paragraphs>
  <Slides>26</Slides>
  <Notes>26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26</vt:i4>
      </vt:variant>
    </vt:vector>
  </HeadingPairs>
  <TitlesOfParts>
    <vt:vector size="38" baseType="lpstr">
      <vt:lpstr>Arial</vt:lpstr>
      <vt:lpstr>.VnFreeH</vt:lpstr>
      <vt:lpstr>Roboto Black</vt:lpstr>
      <vt:lpstr>Calibri Light</vt:lpstr>
      <vt:lpstr>Times New Roman</vt:lpstr>
      <vt:lpstr>Calibri</vt:lpstr>
      <vt:lpstr>Roboto</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Minh Ánh</cp:lastModifiedBy>
  <cp:revision>37</cp:revision>
  <dcterms:created xsi:type="dcterms:W3CDTF">2022-09-25T07:14:35Z</dcterms:created>
  <dcterms:modified xsi:type="dcterms:W3CDTF">2024-05-08T08:46:21Z</dcterms:modified>
</cp:coreProperties>
</file>