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8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6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0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2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9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2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9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8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7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5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95B77-071C-4B11-9C65-DFA042E372D9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2C3B-EEF3-42F2-B803-9BE07739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2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2.wmf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86D3DFF5-CCF2-4219-A1B5-5B4074A6D1F3}"/>
              </a:ext>
            </a:extLst>
          </p:cNvPr>
          <p:cNvGrpSpPr/>
          <p:nvPr/>
        </p:nvGrpSpPr>
        <p:grpSpPr>
          <a:xfrm>
            <a:off x="3924303" y="1600201"/>
            <a:ext cx="4274759" cy="4224074"/>
            <a:chOff x="2475700" y="1677717"/>
            <a:chExt cx="3881038" cy="3835022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027" name="Group 1026">
              <a:extLst>
                <a:ext uri="{FF2B5EF4-FFF2-40B4-BE49-F238E27FC236}">
                  <a16:creationId xmlns:a16="http://schemas.microsoft.com/office/drawing/2014/main" id="{6E93CEA8-4DC2-4858-9229-BBEBED25F73F}"/>
                </a:ext>
              </a:extLst>
            </p:cNvPr>
            <p:cNvGrpSpPr/>
            <p:nvPr/>
          </p:nvGrpSpPr>
          <p:grpSpPr>
            <a:xfrm>
              <a:off x="2535238" y="1679890"/>
              <a:ext cx="3794126" cy="3789363"/>
              <a:chOff x="2674938" y="1647826"/>
              <a:chExt cx="3794126" cy="3789363"/>
            </a:xfrm>
          </p:grpSpPr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662E60E2-3DB3-4092-A648-36C847939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1647826"/>
                <a:ext cx="407988" cy="1892300"/>
              </a:xfrm>
              <a:custGeom>
                <a:avLst/>
                <a:gdLst>
                  <a:gd name="T0" fmla="*/ 0 w 684"/>
                  <a:gd name="T1" fmla="*/ 3179 h 3179"/>
                  <a:gd name="T2" fmla="*/ 684 w 684"/>
                  <a:gd name="T3" fmla="*/ 74 h 3179"/>
                  <a:gd name="T4" fmla="*/ 0 w 684"/>
                  <a:gd name="T5" fmla="*/ 0 h 3179"/>
                  <a:gd name="T6" fmla="*/ 0 w 684"/>
                  <a:gd name="T7" fmla="*/ 3179 h 3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4" h="3179">
                    <a:moveTo>
                      <a:pt x="0" y="3179"/>
                    </a:moveTo>
                    <a:lnTo>
                      <a:pt x="684" y="74"/>
                    </a:lnTo>
                    <a:cubicBezTo>
                      <a:pt x="459" y="25"/>
                      <a:pt x="230" y="0"/>
                      <a:pt x="0" y="0"/>
                    </a:cubicBezTo>
                    <a:lnTo>
                      <a:pt x="0" y="3179"/>
                    </a:lnTo>
                    <a:close/>
                  </a:path>
                </a:pathLst>
              </a:custGeom>
              <a:solidFill>
                <a:srgbClr val="39608E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8084B128-B43B-41B4-8546-03AA5E09B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1692276"/>
                <a:ext cx="795338" cy="1847850"/>
              </a:xfrm>
              <a:custGeom>
                <a:avLst/>
                <a:gdLst>
                  <a:gd name="T0" fmla="*/ 0 w 1335"/>
                  <a:gd name="T1" fmla="*/ 3105 h 3105"/>
                  <a:gd name="T2" fmla="*/ 1335 w 1335"/>
                  <a:gd name="T3" fmla="*/ 220 h 3105"/>
                  <a:gd name="T4" fmla="*/ 684 w 1335"/>
                  <a:gd name="T5" fmla="*/ 0 h 3105"/>
                  <a:gd name="T6" fmla="*/ 0 w 1335"/>
                  <a:gd name="T7" fmla="*/ 3105 h 3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5" h="3105">
                    <a:moveTo>
                      <a:pt x="0" y="3105"/>
                    </a:moveTo>
                    <a:lnTo>
                      <a:pt x="1335" y="220"/>
                    </a:lnTo>
                    <a:cubicBezTo>
                      <a:pt x="1127" y="123"/>
                      <a:pt x="908" y="50"/>
                      <a:pt x="684" y="0"/>
                    </a:cubicBezTo>
                    <a:lnTo>
                      <a:pt x="0" y="3105"/>
                    </a:lnTo>
                    <a:close/>
                  </a:path>
                </a:pathLst>
              </a:custGeom>
              <a:solidFill>
                <a:srgbClr val="92D050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8C92412B-8855-4BB2-9D5C-D8CB144B8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1822451"/>
                <a:ext cx="1146175" cy="1717675"/>
              </a:xfrm>
              <a:custGeom>
                <a:avLst/>
                <a:gdLst>
                  <a:gd name="T0" fmla="*/ 0 w 1924"/>
                  <a:gd name="T1" fmla="*/ 2885 h 2885"/>
                  <a:gd name="T2" fmla="*/ 1924 w 1924"/>
                  <a:gd name="T3" fmla="*/ 354 h 2885"/>
                  <a:gd name="T4" fmla="*/ 1335 w 1924"/>
                  <a:gd name="T5" fmla="*/ 0 h 2885"/>
                  <a:gd name="T6" fmla="*/ 0 w 1924"/>
                  <a:gd name="T7" fmla="*/ 2885 h 2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24" h="2885">
                    <a:moveTo>
                      <a:pt x="0" y="2885"/>
                    </a:moveTo>
                    <a:lnTo>
                      <a:pt x="1924" y="354"/>
                    </a:lnTo>
                    <a:cubicBezTo>
                      <a:pt x="1741" y="215"/>
                      <a:pt x="1544" y="96"/>
                      <a:pt x="1335" y="0"/>
                    </a:cubicBezTo>
                    <a:lnTo>
                      <a:pt x="0" y="2885"/>
                    </a:lnTo>
                    <a:close/>
                  </a:path>
                </a:pathLst>
              </a:custGeom>
              <a:solidFill>
                <a:srgbClr val="748C41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A9AD1FF8-F11D-4024-9313-E75207030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2033589"/>
                <a:ext cx="1443038" cy="1506538"/>
              </a:xfrm>
              <a:custGeom>
                <a:avLst/>
                <a:gdLst>
                  <a:gd name="T0" fmla="*/ 0 w 2423"/>
                  <a:gd name="T1" fmla="*/ 2531 h 2531"/>
                  <a:gd name="T2" fmla="*/ 2423 w 2423"/>
                  <a:gd name="T3" fmla="*/ 473 h 2531"/>
                  <a:gd name="T4" fmla="*/ 1924 w 2423"/>
                  <a:gd name="T5" fmla="*/ 0 h 2531"/>
                  <a:gd name="T6" fmla="*/ 0 w 2423"/>
                  <a:gd name="T7" fmla="*/ 2531 h 2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23" h="2531">
                    <a:moveTo>
                      <a:pt x="0" y="2531"/>
                    </a:moveTo>
                    <a:lnTo>
                      <a:pt x="2423" y="473"/>
                    </a:lnTo>
                    <a:cubicBezTo>
                      <a:pt x="2274" y="298"/>
                      <a:pt x="2107" y="139"/>
                      <a:pt x="1924" y="0"/>
                    </a:cubicBezTo>
                    <a:lnTo>
                      <a:pt x="0" y="2531"/>
                    </a:lnTo>
                    <a:close/>
                  </a:path>
                </a:pathLst>
              </a:custGeom>
              <a:solidFill>
                <a:srgbClr val="00B0F0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B900B11C-A8B2-4A62-B763-A8B0490B6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2316164"/>
                <a:ext cx="1671638" cy="1223963"/>
              </a:xfrm>
              <a:custGeom>
                <a:avLst/>
                <a:gdLst>
                  <a:gd name="T0" fmla="*/ 0 w 2809"/>
                  <a:gd name="T1" fmla="*/ 2058 h 2058"/>
                  <a:gd name="T2" fmla="*/ 2809 w 2809"/>
                  <a:gd name="T3" fmla="*/ 569 h 2058"/>
                  <a:gd name="T4" fmla="*/ 2423 w 2809"/>
                  <a:gd name="T5" fmla="*/ 0 h 2058"/>
                  <a:gd name="T6" fmla="*/ 0 w 2809"/>
                  <a:gd name="T7" fmla="*/ 2058 h 2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9" h="2058">
                    <a:moveTo>
                      <a:pt x="0" y="2058"/>
                    </a:moveTo>
                    <a:lnTo>
                      <a:pt x="2809" y="569"/>
                    </a:lnTo>
                    <a:cubicBezTo>
                      <a:pt x="2701" y="366"/>
                      <a:pt x="2572" y="175"/>
                      <a:pt x="2423" y="0"/>
                    </a:cubicBezTo>
                    <a:lnTo>
                      <a:pt x="0" y="2058"/>
                    </a:lnTo>
                    <a:close/>
                  </a:path>
                </a:pathLst>
              </a:custGeom>
              <a:solidFill>
                <a:srgbClr val="368195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1">
                <a:extLst>
                  <a:ext uri="{FF2B5EF4-FFF2-40B4-BE49-F238E27FC236}">
                    <a16:creationId xmlns:a16="http://schemas.microsoft.com/office/drawing/2014/main" id="{074BEE43-762B-418C-8664-E4D4AD73D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2654301"/>
                <a:ext cx="1824038" cy="885825"/>
              </a:xfrm>
              <a:custGeom>
                <a:avLst/>
                <a:gdLst>
                  <a:gd name="T0" fmla="*/ 0 w 3063"/>
                  <a:gd name="T1" fmla="*/ 1489 h 1489"/>
                  <a:gd name="T2" fmla="*/ 3063 w 3063"/>
                  <a:gd name="T3" fmla="*/ 638 h 1489"/>
                  <a:gd name="T4" fmla="*/ 2809 w 3063"/>
                  <a:gd name="T5" fmla="*/ 0 h 1489"/>
                  <a:gd name="T6" fmla="*/ 0 w 3063"/>
                  <a:gd name="T7" fmla="*/ 1489 h 1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63" h="1489">
                    <a:moveTo>
                      <a:pt x="0" y="1489"/>
                    </a:moveTo>
                    <a:lnTo>
                      <a:pt x="3063" y="638"/>
                    </a:lnTo>
                    <a:cubicBezTo>
                      <a:pt x="3002" y="417"/>
                      <a:pt x="2916" y="203"/>
                      <a:pt x="2809" y="0"/>
                    </a:cubicBezTo>
                    <a:lnTo>
                      <a:pt x="0" y="1489"/>
                    </a:lnTo>
                    <a:close/>
                  </a:path>
                </a:pathLst>
              </a:custGeom>
              <a:solidFill>
                <a:srgbClr val="BA703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04244D1C-44E2-494C-B652-F04E946E4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033714"/>
                <a:ext cx="1889125" cy="506413"/>
              </a:xfrm>
              <a:custGeom>
                <a:avLst/>
                <a:gdLst>
                  <a:gd name="T0" fmla="*/ 0 w 3174"/>
                  <a:gd name="T1" fmla="*/ 851 h 851"/>
                  <a:gd name="T2" fmla="*/ 3174 w 3174"/>
                  <a:gd name="T3" fmla="*/ 679 h 851"/>
                  <a:gd name="T4" fmla="*/ 3063 w 3174"/>
                  <a:gd name="T5" fmla="*/ 0 h 851"/>
                  <a:gd name="T6" fmla="*/ 0 w 3174"/>
                  <a:gd name="T7" fmla="*/ 851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74" h="851">
                    <a:moveTo>
                      <a:pt x="0" y="851"/>
                    </a:moveTo>
                    <a:lnTo>
                      <a:pt x="3174" y="679"/>
                    </a:lnTo>
                    <a:cubicBezTo>
                      <a:pt x="3162" y="449"/>
                      <a:pt x="3125" y="222"/>
                      <a:pt x="3063" y="0"/>
                    </a:cubicBezTo>
                    <a:lnTo>
                      <a:pt x="0" y="851"/>
                    </a:lnTo>
                    <a:close/>
                  </a:path>
                </a:pathLst>
              </a:custGeom>
              <a:solidFill>
                <a:srgbClr val="4572A7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3">
                <a:extLst>
                  <a:ext uri="{FF2B5EF4-FFF2-40B4-BE49-F238E27FC236}">
                    <a16:creationId xmlns:a16="http://schemas.microsoft.com/office/drawing/2014/main" id="{66694083-E4C0-49CB-8BDD-58013D00E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438526"/>
                <a:ext cx="1897063" cy="407988"/>
              </a:xfrm>
              <a:custGeom>
                <a:avLst/>
                <a:gdLst>
                  <a:gd name="T0" fmla="*/ 0 w 3187"/>
                  <a:gd name="T1" fmla="*/ 172 h 686"/>
                  <a:gd name="T2" fmla="*/ 3137 w 3187"/>
                  <a:gd name="T3" fmla="*/ 686 h 686"/>
                  <a:gd name="T4" fmla="*/ 3174 w 3187"/>
                  <a:gd name="T5" fmla="*/ 0 h 686"/>
                  <a:gd name="T6" fmla="*/ 0 w 3187"/>
                  <a:gd name="T7" fmla="*/ 172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87" h="686">
                    <a:moveTo>
                      <a:pt x="0" y="172"/>
                    </a:moveTo>
                    <a:lnTo>
                      <a:pt x="3137" y="686"/>
                    </a:lnTo>
                    <a:cubicBezTo>
                      <a:pt x="3174" y="459"/>
                      <a:pt x="3187" y="229"/>
                      <a:pt x="3174" y="0"/>
                    </a:cubicBezTo>
                    <a:lnTo>
                      <a:pt x="0" y="172"/>
                    </a:lnTo>
                    <a:close/>
                  </a:path>
                </a:pathLst>
              </a:custGeom>
              <a:solidFill>
                <a:srgbClr val="AA4643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4">
                <a:extLst>
                  <a:ext uri="{FF2B5EF4-FFF2-40B4-BE49-F238E27FC236}">
                    <a16:creationId xmlns:a16="http://schemas.microsoft.com/office/drawing/2014/main" id="{86A65582-47EB-4840-A409-E5F6BE377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540126"/>
                <a:ext cx="1866900" cy="700088"/>
              </a:xfrm>
              <a:custGeom>
                <a:avLst/>
                <a:gdLst>
                  <a:gd name="T0" fmla="*/ 0 w 3137"/>
                  <a:gd name="T1" fmla="*/ 0 h 1176"/>
                  <a:gd name="T2" fmla="*/ 2953 w 3137"/>
                  <a:gd name="T3" fmla="*/ 1176 h 1176"/>
                  <a:gd name="T4" fmla="*/ 3137 w 3137"/>
                  <a:gd name="T5" fmla="*/ 514 h 1176"/>
                  <a:gd name="T6" fmla="*/ 0 w 3137"/>
                  <a:gd name="T7" fmla="*/ 0 h 1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37" h="1176">
                    <a:moveTo>
                      <a:pt x="0" y="0"/>
                    </a:moveTo>
                    <a:lnTo>
                      <a:pt x="2953" y="1176"/>
                    </a:lnTo>
                    <a:cubicBezTo>
                      <a:pt x="3038" y="963"/>
                      <a:pt x="3100" y="741"/>
                      <a:pt x="3137" y="51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A54E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5">
                <a:extLst>
                  <a:ext uri="{FF2B5EF4-FFF2-40B4-BE49-F238E27FC236}">
                    <a16:creationId xmlns:a16="http://schemas.microsoft.com/office/drawing/2014/main" id="{8D7CF669-FD35-47CE-9C17-42CA68233A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540126"/>
                <a:ext cx="1757363" cy="1062038"/>
              </a:xfrm>
              <a:custGeom>
                <a:avLst/>
                <a:gdLst>
                  <a:gd name="T0" fmla="*/ 0 w 2953"/>
                  <a:gd name="T1" fmla="*/ 0 h 1784"/>
                  <a:gd name="T2" fmla="*/ 2631 w 2953"/>
                  <a:gd name="T3" fmla="*/ 1784 h 1784"/>
                  <a:gd name="T4" fmla="*/ 2953 w 2953"/>
                  <a:gd name="T5" fmla="*/ 1176 h 1784"/>
                  <a:gd name="T6" fmla="*/ 0 w 2953"/>
                  <a:gd name="T7" fmla="*/ 0 h 1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53" h="1784">
                    <a:moveTo>
                      <a:pt x="0" y="0"/>
                    </a:moveTo>
                    <a:lnTo>
                      <a:pt x="2631" y="1784"/>
                    </a:lnTo>
                    <a:cubicBezTo>
                      <a:pt x="2760" y="1593"/>
                      <a:pt x="2868" y="1390"/>
                      <a:pt x="2953" y="117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1588F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6">
                <a:extLst>
                  <a:ext uri="{FF2B5EF4-FFF2-40B4-BE49-F238E27FC236}">
                    <a16:creationId xmlns:a16="http://schemas.microsoft.com/office/drawing/2014/main" id="{11FDE709-B845-4537-8474-A397C66C3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540126"/>
                <a:ext cx="1566863" cy="1373188"/>
              </a:xfrm>
              <a:custGeom>
                <a:avLst/>
                <a:gdLst>
                  <a:gd name="T0" fmla="*/ 0 w 2631"/>
                  <a:gd name="T1" fmla="*/ 0 h 2307"/>
                  <a:gd name="T2" fmla="*/ 2186 w 2631"/>
                  <a:gd name="T3" fmla="*/ 2307 h 2307"/>
                  <a:gd name="T4" fmla="*/ 2631 w 2631"/>
                  <a:gd name="T5" fmla="*/ 1784 h 2307"/>
                  <a:gd name="T6" fmla="*/ 0 w 2631"/>
                  <a:gd name="T7" fmla="*/ 0 h 2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31" h="2307">
                    <a:moveTo>
                      <a:pt x="0" y="0"/>
                    </a:moveTo>
                    <a:lnTo>
                      <a:pt x="2186" y="2307"/>
                    </a:lnTo>
                    <a:cubicBezTo>
                      <a:pt x="2353" y="2149"/>
                      <a:pt x="2502" y="1974"/>
                      <a:pt x="2631" y="178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198AF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7">
                <a:extLst>
                  <a:ext uri="{FF2B5EF4-FFF2-40B4-BE49-F238E27FC236}">
                    <a16:creationId xmlns:a16="http://schemas.microsoft.com/office/drawing/2014/main" id="{CC0FFE4F-4070-436D-BEE7-B341415CD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2424" y="3559126"/>
                <a:ext cx="1301750" cy="1620838"/>
              </a:xfrm>
              <a:custGeom>
                <a:avLst/>
                <a:gdLst>
                  <a:gd name="T0" fmla="*/ 0 w 2186"/>
                  <a:gd name="T1" fmla="*/ 0 h 2723"/>
                  <a:gd name="T2" fmla="*/ 1639 w 2186"/>
                  <a:gd name="T3" fmla="*/ 2723 h 2723"/>
                  <a:gd name="T4" fmla="*/ 2186 w 2186"/>
                  <a:gd name="T5" fmla="*/ 2307 h 2723"/>
                  <a:gd name="T6" fmla="*/ 0 w 2186"/>
                  <a:gd name="T7" fmla="*/ 0 h 2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6" h="2723">
                    <a:moveTo>
                      <a:pt x="0" y="0"/>
                    </a:moveTo>
                    <a:lnTo>
                      <a:pt x="1639" y="2723"/>
                    </a:lnTo>
                    <a:cubicBezTo>
                      <a:pt x="1836" y="2605"/>
                      <a:pt x="2020" y="2466"/>
                      <a:pt x="2186" y="230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843D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8">
                <a:extLst>
                  <a:ext uri="{FF2B5EF4-FFF2-40B4-BE49-F238E27FC236}">
                    <a16:creationId xmlns:a16="http://schemas.microsoft.com/office/drawing/2014/main" id="{8A9A1109-91C3-4C08-A469-08356C0041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540126"/>
                <a:ext cx="976313" cy="1793875"/>
              </a:xfrm>
              <a:custGeom>
                <a:avLst/>
                <a:gdLst>
                  <a:gd name="T0" fmla="*/ 0 w 1639"/>
                  <a:gd name="T1" fmla="*/ 0 h 3012"/>
                  <a:gd name="T2" fmla="*/ 1015 w 1639"/>
                  <a:gd name="T3" fmla="*/ 3012 h 3012"/>
                  <a:gd name="T4" fmla="*/ 1639 w 1639"/>
                  <a:gd name="T5" fmla="*/ 2723 h 3012"/>
                  <a:gd name="T6" fmla="*/ 0 w 1639"/>
                  <a:gd name="T7" fmla="*/ 0 h 3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39" h="3012">
                    <a:moveTo>
                      <a:pt x="0" y="0"/>
                    </a:moveTo>
                    <a:lnTo>
                      <a:pt x="1015" y="3012"/>
                    </a:lnTo>
                    <a:cubicBezTo>
                      <a:pt x="1233" y="2939"/>
                      <a:pt x="1442" y="2842"/>
                      <a:pt x="1639" y="272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81BD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9">
                <a:extLst>
                  <a:ext uri="{FF2B5EF4-FFF2-40B4-BE49-F238E27FC236}">
                    <a16:creationId xmlns:a16="http://schemas.microsoft.com/office/drawing/2014/main" id="{3FB120AB-2839-4CF8-8330-FCC6B0BEB1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540126"/>
                <a:ext cx="604838" cy="1881188"/>
              </a:xfrm>
              <a:custGeom>
                <a:avLst/>
                <a:gdLst>
                  <a:gd name="T0" fmla="*/ 0 w 1015"/>
                  <a:gd name="T1" fmla="*/ 0 h 3160"/>
                  <a:gd name="T2" fmla="*/ 344 w 1015"/>
                  <a:gd name="T3" fmla="*/ 3160 h 3160"/>
                  <a:gd name="T4" fmla="*/ 1015 w 1015"/>
                  <a:gd name="T5" fmla="*/ 3012 h 3160"/>
                  <a:gd name="T6" fmla="*/ 0 w 1015"/>
                  <a:gd name="T7" fmla="*/ 0 h 3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15" h="3160">
                    <a:moveTo>
                      <a:pt x="0" y="0"/>
                    </a:moveTo>
                    <a:lnTo>
                      <a:pt x="344" y="3160"/>
                    </a:lnTo>
                    <a:cubicBezTo>
                      <a:pt x="573" y="3135"/>
                      <a:pt x="798" y="3085"/>
                      <a:pt x="1015" y="301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504D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20">
                <a:extLst>
                  <a:ext uri="{FF2B5EF4-FFF2-40B4-BE49-F238E27FC236}">
                    <a16:creationId xmlns:a16="http://schemas.microsoft.com/office/drawing/2014/main" id="{AB7308AF-39F2-4862-9FA6-9A27414F5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7213" y="3540126"/>
                <a:ext cx="409575" cy="1897063"/>
              </a:xfrm>
              <a:custGeom>
                <a:avLst/>
                <a:gdLst>
                  <a:gd name="T0" fmla="*/ 343 w 687"/>
                  <a:gd name="T1" fmla="*/ 0 h 3185"/>
                  <a:gd name="T2" fmla="*/ 0 w 687"/>
                  <a:gd name="T3" fmla="*/ 3160 h 3185"/>
                  <a:gd name="T4" fmla="*/ 687 w 687"/>
                  <a:gd name="T5" fmla="*/ 3160 h 3185"/>
                  <a:gd name="T6" fmla="*/ 343 w 687"/>
                  <a:gd name="T7" fmla="*/ 0 h 3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7" h="3185">
                    <a:moveTo>
                      <a:pt x="343" y="0"/>
                    </a:moveTo>
                    <a:lnTo>
                      <a:pt x="0" y="3160"/>
                    </a:lnTo>
                    <a:cubicBezTo>
                      <a:pt x="228" y="3185"/>
                      <a:pt x="459" y="3185"/>
                      <a:pt x="687" y="3160"/>
                    </a:cubicBezTo>
                    <a:lnTo>
                      <a:pt x="343" y="0"/>
                    </a:lnTo>
                    <a:close/>
                  </a:path>
                </a:pathLst>
              </a:custGeom>
              <a:solidFill>
                <a:srgbClr val="9BBB59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21">
                <a:extLst>
                  <a:ext uri="{FF2B5EF4-FFF2-40B4-BE49-F238E27FC236}">
                    <a16:creationId xmlns:a16="http://schemas.microsoft.com/office/drawing/2014/main" id="{997592D6-D5AD-4A07-8F8E-380393746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751" y="3540126"/>
                <a:ext cx="603250" cy="1881188"/>
              </a:xfrm>
              <a:custGeom>
                <a:avLst/>
                <a:gdLst>
                  <a:gd name="T0" fmla="*/ 1014 w 1014"/>
                  <a:gd name="T1" fmla="*/ 0 h 3160"/>
                  <a:gd name="T2" fmla="*/ 0 w 1014"/>
                  <a:gd name="T3" fmla="*/ 3012 h 3160"/>
                  <a:gd name="T4" fmla="*/ 671 w 1014"/>
                  <a:gd name="T5" fmla="*/ 3160 h 3160"/>
                  <a:gd name="T6" fmla="*/ 1014 w 1014"/>
                  <a:gd name="T7" fmla="*/ 0 h 3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14" h="3160">
                    <a:moveTo>
                      <a:pt x="1014" y="0"/>
                    </a:moveTo>
                    <a:lnTo>
                      <a:pt x="0" y="3012"/>
                    </a:lnTo>
                    <a:cubicBezTo>
                      <a:pt x="217" y="3085"/>
                      <a:pt x="442" y="3135"/>
                      <a:pt x="671" y="3160"/>
                    </a:cubicBezTo>
                    <a:lnTo>
                      <a:pt x="1014" y="0"/>
                    </a:lnTo>
                    <a:close/>
                  </a:path>
                </a:pathLst>
              </a:custGeom>
              <a:solidFill>
                <a:srgbClr val="8064A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2">
                <a:extLst>
                  <a:ext uri="{FF2B5EF4-FFF2-40B4-BE49-F238E27FC236}">
                    <a16:creationId xmlns:a16="http://schemas.microsoft.com/office/drawing/2014/main" id="{056A3AB0-0E79-4A56-988A-D2462EDA3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7276" y="3540126"/>
                <a:ext cx="974725" cy="1793875"/>
              </a:xfrm>
              <a:custGeom>
                <a:avLst/>
                <a:gdLst>
                  <a:gd name="T0" fmla="*/ 1638 w 1638"/>
                  <a:gd name="T1" fmla="*/ 0 h 3012"/>
                  <a:gd name="T2" fmla="*/ 0 w 1638"/>
                  <a:gd name="T3" fmla="*/ 2723 h 3012"/>
                  <a:gd name="T4" fmla="*/ 624 w 1638"/>
                  <a:gd name="T5" fmla="*/ 3012 h 3012"/>
                  <a:gd name="T6" fmla="*/ 1638 w 1638"/>
                  <a:gd name="T7" fmla="*/ 0 h 3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38" h="3012">
                    <a:moveTo>
                      <a:pt x="1638" y="0"/>
                    </a:moveTo>
                    <a:lnTo>
                      <a:pt x="0" y="2723"/>
                    </a:lnTo>
                    <a:cubicBezTo>
                      <a:pt x="197" y="2842"/>
                      <a:pt x="406" y="2939"/>
                      <a:pt x="624" y="3012"/>
                    </a:cubicBezTo>
                    <a:lnTo>
                      <a:pt x="1638" y="0"/>
                    </a:lnTo>
                    <a:close/>
                  </a:path>
                </a:pathLst>
              </a:custGeom>
              <a:solidFill>
                <a:srgbClr val="4BACC6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3">
                <a:extLst>
                  <a:ext uri="{FF2B5EF4-FFF2-40B4-BE49-F238E27FC236}">
                    <a16:creationId xmlns:a16="http://schemas.microsoft.com/office/drawing/2014/main" id="{3714D423-A8A2-4EAA-988B-C525C6FC7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838" y="3540126"/>
                <a:ext cx="1300163" cy="1620838"/>
              </a:xfrm>
              <a:custGeom>
                <a:avLst/>
                <a:gdLst>
                  <a:gd name="T0" fmla="*/ 2185 w 2185"/>
                  <a:gd name="T1" fmla="*/ 0 h 2723"/>
                  <a:gd name="T2" fmla="*/ 0 w 2185"/>
                  <a:gd name="T3" fmla="*/ 2308 h 2723"/>
                  <a:gd name="T4" fmla="*/ 547 w 2185"/>
                  <a:gd name="T5" fmla="*/ 2723 h 2723"/>
                  <a:gd name="T6" fmla="*/ 2185 w 2185"/>
                  <a:gd name="T7" fmla="*/ 0 h 2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5" h="2723">
                    <a:moveTo>
                      <a:pt x="2185" y="0"/>
                    </a:moveTo>
                    <a:lnTo>
                      <a:pt x="0" y="2308"/>
                    </a:lnTo>
                    <a:cubicBezTo>
                      <a:pt x="166" y="2466"/>
                      <a:pt x="350" y="2605"/>
                      <a:pt x="547" y="2723"/>
                    </a:cubicBezTo>
                    <a:lnTo>
                      <a:pt x="2185" y="0"/>
                    </a:lnTo>
                    <a:close/>
                  </a:path>
                </a:pathLst>
              </a:custGeom>
              <a:solidFill>
                <a:srgbClr val="F79646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4">
                <a:extLst>
                  <a:ext uri="{FF2B5EF4-FFF2-40B4-BE49-F238E27FC236}">
                    <a16:creationId xmlns:a16="http://schemas.microsoft.com/office/drawing/2014/main" id="{85AE2D76-5180-4679-BF8F-A697E8B89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6726" y="3540126"/>
                <a:ext cx="1565275" cy="1374775"/>
              </a:xfrm>
              <a:custGeom>
                <a:avLst/>
                <a:gdLst>
                  <a:gd name="T0" fmla="*/ 2630 w 2630"/>
                  <a:gd name="T1" fmla="*/ 0 h 2308"/>
                  <a:gd name="T2" fmla="*/ 0 w 2630"/>
                  <a:gd name="T3" fmla="*/ 1784 h 2308"/>
                  <a:gd name="T4" fmla="*/ 445 w 2630"/>
                  <a:gd name="T5" fmla="*/ 2308 h 2308"/>
                  <a:gd name="T6" fmla="*/ 2630 w 2630"/>
                  <a:gd name="T7" fmla="*/ 0 h 2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30" h="2308">
                    <a:moveTo>
                      <a:pt x="2630" y="0"/>
                    </a:moveTo>
                    <a:lnTo>
                      <a:pt x="0" y="1784"/>
                    </a:lnTo>
                    <a:cubicBezTo>
                      <a:pt x="128" y="1974"/>
                      <a:pt x="278" y="2149"/>
                      <a:pt x="445" y="2308"/>
                    </a:cubicBezTo>
                    <a:lnTo>
                      <a:pt x="2630" y="0"/>
                    </a:lnTo>
                    <a:close/>
                  </a:path>
                </a:pathLst>
              </a:custGeom>
              <a:solidFill>
                <a:srgbClr val="93A9CF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5">
                <a:extLst>
                  <a:ext uri="{FF2B5EF4-FFF2-40B4-BE49-F238E27FC236}">
                    <a16:creationId xmlns:a16="http://schemas.microsoft.com/office/drawing/2014/main" id="{15B1330B-41B0-4B91-B8C2-8D792F28A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638" y="3540126"/>
                <a:ext cx="1757363" cy="1062038"/>
              </a:xfrm>
              <a:custGeom>
                <a:avLst/>
                <a:gdLst>
                  <a:gd name="T0" fmla="*/ 2952 w 2952"/>
                  <a:gd name="T1" fmla="*/ 0 h 1784"/>
                  <a:gd name="T2" fmla="*/ 0 w 2952"/>
                  <a:gd name="T3" fmla="*/ 1176 h 1784"/>
                  <a:gd name="T4" fmla="*/ 322 w 2952"/>
                  <a:gd name="T5" fmla="*/ 1784 h 1784"/>
                  <a:gd name="T6" fmla="*/ 2952 w 2952"/>
                  <a:gd name="T7" fmla="*/ 0 h 1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52" h="1784">
                    <a:moveTo>
                      <a:pt x="2952" y="0"/>
                    </a:moveTo>
                    <a:lnTo>
                      <a:pt x="0" y="1176"/>
                    </a:lnTo>
                    <a:cubicBezTo>
                      <a:pt x="85" y="1390"/>
                      <a:pt x="193" y="1593"/>
                      <a:pt x="322" y="1784"/>
                    </a:cubicBezTo>
                    <a:lnTo>
                      <a:pt x="2952" y="0"/>
                    </a:lnTo>
                    <a:close/>
                  </a:path>
                </a:pathLst>
              </a:custGeom>
              <a:solidFill>
                <a:srgbClr val="D1939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6">
                <a:extLst>
                  <a:ext uri="{FF2B5EF4-FFF2-40B4-BE49-F238E27FC236}">
                    <a16:creationId xmlns:a16="http://schemas.microsoft.com/office/drawing/2014/main" id="{994A0A12-28E0-4B0C-AA2B-B0DF5ADA6B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101" y="3540126"/>
                <a:ext cx="1866900" cy="700088"/>
              </a:xfrm>
              <a:custGeom>
                <a:avLst/>
                <a:gdLst>
                  <a:gd name="T0" fmla="*/ 3136 w 3136"/>
                  <a:gd name="T1" fmla="*/ 0 h 1176"/>
                  <a:gd name="T2" fmla="*/ 0 w 3136"/>
                  <a:gd name="T3" fmla="*/ 514 h 1176"/>
                  <a:gd name="T4" fmla="*/ 184 w 3136"/>
                  <a:gd name="T5" fmla="*/ 1176 h 1176"/>
                  <a:gd name="T6" fmla="*/ 3136 w 3136"/>
                  <a:gd name="T7" fmla="*/ 0 h 1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36" h="1176">
                    <a:moveTo>
                      <a:pt x="3136" y="0"/>
                    </a:moveTo>
                    <a:lnTo>
                      <a:pt x="0" y="514"/>
                    </a:lnTo>
                    <a:cubicBezTo>
                      <a:pt x="37" y="741"/>
                      <a:pt x="99" y="963"/>
                      <a:pt x="184" y="1176"/>
                    </a:cubicBezTo>
                    <a:lnTo>
                      <a:pt x="3136" y="0"/>
                    </a:lnTo>
                    <a:close/>
                  </a:path>
                </a:pathLst>
              </a:custGeom>
              <a:solidFill>
                <a:srgbClr val="B9CD96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7">
                <a:extLst>
                  <a:ext uri="{FF2B5EF4-FFF2-40B4-BE49-F238E27FC236}">
                    <a16:creationId xmlns:a16="http://schemas.microsoft.com/office/drawing/2014/main" id="{9194D4F7-B8A0-4FEB-BA3B-095A911F3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938" y="3438526"/>
                <a:ext cx="1897063" cy="407988"/>
              </a:xfrm>
              <a:custGeom>
                <a:avLst/>
                <a:gdLst>
                  <a:gd name="T0" fmla="*/ 3186 w 3186"/>
                  <a:gd name="T1" fmla="*/ 172 h 686"/>
                  <a:gd name="T2" fmla="*/ 12 w 3186"/>
                  <a:gd name="T3" fmla="*/ 0 h 686"/>
                  <a:gd name="T4" fmla="*/ 50 w 3186"/>
                  <a:gd name="T5" fmla="*/ 686 h 686"/>
                  <a:gd name="T6" fmla="*/ 3186 w 3186"/>
                  <a:gd name="T7" fmla="*/ 172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86" h="686">
                    <a:moveTo>
                      <a:pt x="3186" y="172"/>
                    </a:moveTo>
                    <a:lnTo>
                      <a:pt x="12" y="0"/>
                    </a:lnTo>
                    <a:cubicBezTo>
                      <a:pt x="0" y="229"/>
                      <a:pt x="13" y="459"/>
                      <a:pt x="50" y="686"/>
                    </a:cubicBezTo>
                    <a:lnTo>
                      <a:pt x="3186" y="172"/>
                    </a:lnTo>
                    <a:close/>
                  </a:path>
                </a:pathLst>
              </a:custGeom>
              <a:solidFill>
                <a:srgbClr val="A99BBD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8">
                <a:extLst>
                  <a:ext uri="{FF2B5EF4-FFF2-40B4-BE49-F238E27FC236}">
                    <a16:creationId xmlns:a16="http://schemas.microsoft.com/office/drawing/2014/main" id="{2E402E84-39D6-4FA6-99DE-F7DC0FE7E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2876" y="3033714"/>
                <a:ext cx="1889125" cy="506413"/>
              </a:xfrm>
              <a:custGeom>
                <a:avLst/>
                <a:gdLst>
                  <a:gd name="T0" fmla="*/ 3174 w 3174"/>
                  <a:gd name="T1" fmla="*/ 851 h 851"/>
                  <a:gd name="T2" fmla="*/ 112 w 3174"/>
                  <a:gd name="T3" fmla="*/ 0 h 851"/>
                  <a:gd name="T4" fmla="*/ 0 w 3174"/>
                  <a:gd name="T5" fmla="*/ 679 h 851"/>
                  <a:gd name="T6" fmla="*/ 3174 w 3174"/>
                  <a:gd name="T7" fmla="*/ 851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74" h="851">
                    <a:moveTo>
                      <a:pt x="3174" y="851"/>
                    </a:moveTo>
                    <a:lnTo>
                      <a:pt x="112" y="0"/>
                    </a:lnTo>
                    <a:cubicBezTo>
                      <a:pt x="50" y="222"/>
                      <a:pt x="13" y="449"/>
                      <a:pt x="0" y="679"/>
                    </a:cubicBezTo>
                    <a:lnTo>
                      <a:pt x="3174" y="851"/>
                    </a:lnTo>
                    <a:close/>
                  </a:path>
                </a:pathLst>
              </a:custGeom>
              <a:solidFill>
                <a:srgbClr val="91C3D5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9">
                <a:extLst>
                  <a:ext uri="{FF2B5EF4-FFF2-40B4-BE49-F238E27FC236}">
                    <a16:creationId xmlns:a16="http://schemas.microsoft.com/office/drawing/2014/main" id="{5DD6571E-CBF1-4E19-9357-DE3D9FE17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551" y="2654301"/>
                <a:ext cx="1822450" cy="885825"/>
              </a:xfrm>
              <a:custGeom>
                <a:avLst/>
                <a:gdLst>
                  <a:gd name="T0" fmla="*/ 3062 w 3062"/>
                  <a:gd name="T1" fmla="*/ 1489 h 1489"/>
                  <a:gd name="T2" fmla="*/ 254 w 3062"/>
                  <a:gd name="T3" fmla="*/ 0 h 1489"/>
                  <a:gd name="T4" fmla="*/ 0 w 3062"/>
                  <a:gd name="T5" fmla="*/ 638 h 1489"/>
                  <a:gd name="T6" fmla="*/ 3062 w 3062"/>
                  <a:gd name="T7" fmla="*/ 1489 h 1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62" h="1489">
                    <a:moveTo>
                      <a:pt x="3062" y="1489"/>
                    </a:moveTo>
                    <a:lnTo>
                      <a:pt x="254" y="0"/>
                    </a:lnTo>
                    <a:cubicBezTo>
                      <a:pt x="146" y="203"/>
                      <a:pt x="61" y="417"/>
                      <a:pt x="0" y="638"/>
                    </a:cubicBezTo>
                    <a:lnTo>
                      <a:pt x="3062" y="1489"/>
                    </a:lnTo>
                    <a:close/>
                  </a:path>
                </a:pathLst>
              </a:custGeom>
              <a:solidFill>
                <a:srgbClr val="F9B590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0">
                <a:extLst>
                  <a:ext uri="{FF2B5EF4-FFF2-40B4-BE49-F238E27FC236}">
                    <a16:creationId xmlns:a16="http://schemas.microsoft.com/office/drawing/2014/main" id="{F1E23214-7C04-417B-9898-ED4F7904A2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0363" y="2316164"/>
                <a:ext cx="1671638" cy="1223963"/>
              </a:xfrm>
              <a:custGeom>
                <a:avLst/>
                <a:gdLst>
                  <a:gd name="T0" fmla="*/ 2808 w 2808"/>
                  <a:gd name="T1" fmla="*/ 2058 h 2058"/>
                  <a:gd name="T2" fmla="*/ 386 w 2808"/>
                  <a:gd name="T3" fmla="*/ 0 h 2058"/>
                  <a:gd name="T4" fmla="*/ 0 w 2808"/>
                  <a:gd name="T5" fmla="*/ 569 h 2058"/>
                  <a:gd name="T6" fmla="*/ 2808 w 2808"/>
                  <a:gd name="T7" fmla="*/ 2058 h 2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8" h="2058">
                    <a:moveTo>
                      <a:pt x="2808" y="2058"/>
                    </a:moveTo>
                    <a:lnTo>
                      <a:pt x="386" y="0"/>
                    </a:lnTo>
                    <a:cubicBezTo>
                      <a:pt x="237" y="175"/>
                      <a:pt x="108" y="366"/>
                      <a:pt x="0" y="569"/>
                    </a:cubicBezTo>
                    <a:lnTo>
                      <a:pt x="2808" y="2058"/>
                    </a:lnTo>
                    <a:close/>
                  </a:path>
                </a:pathLst>
              </a:custGeom>
              <a:solidFill>
                <a:srgbClr val="BCC8DF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31">
                <a:extLst>
                  <a:ext uri="{FF2B5EF4-FFF2-40B4-BE49-F238E27FC236}">
                    <a16:creationId xmlns:a16="http://schemas.microsoft.com/office/drawing/2014/main" id="{D5B5DA58-F46B-4905-A643-1706C247E4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551" y="2033589"/>
                <a:ext cx="1441450" cy="1506538"/>
              </a:xfrm>
              <a:custGeom>
                <a:avLst/>
                <a:gdLst>
                  <a:gd name="T0" fmla="*/ 2422 w 2422"/>
                  <a:gd name="T1" fmla="*/ 2531 h 2531"/>
                  <a:gd name="T2" fmla="*/ 499 w 2422"/>
                  <a:gd name="T3" fmla="*/ 0 h 2531"/>
                  <a:gd name="T4" fmla="*/ 0 w 2422"/>
                  <a:gd name="T5" fmla="*/ 473 h 2531"/>
                  <a:gd name="T6" fmla="*/ 2422 w 2422"/>
                  <a:gd name="T7" fmla="*/ 2531 h 2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22" h="2531">
                    <a:moveTo>
                      <a:pt x="2422" y="2531"/>
                    </a:moveTo>
                    <a:lnTo>
                      <a:pt x="499" y="0"/>
                    </a:lnTo>
                    <a:cubicBezTo>
                      <a:pt x="316" y="139"/>
                      <a:pt x="149" y="298"/>
                      <a:pt x="0" y="473"/>
                    </a:cubicBezTo>
                    <a:lnTo>
                      <a:pt x="2422" y="2531"/>
                    </a:lnTo>
                    <a:close/>
                  </a:path>
                </a:pathLst>
              </a:custGeom>
              <a:solidFill>
                <a:srgbClr val="E0BCB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32">
                <a:extLst>
                  <a:ext uri="{FF2B5EF4-FFF2-40B4-BE49-F238E27FC236}">
                    <a16:creationId xmlns:a16="http://schemas.microsoft.com/office/drawing/2014/main" id="{C3C299E5-15BF-427B-948C-B4472B520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7413" y="1822451"/>
                <a:ext cx="1144588" cy="1717675"/>
              </a:xfrm>
              <a:custGeom>
                <a:avLst/>
                <a:gdLst>
                  <a:gd name="T0" fmla="*/ 1923 w 1923"/>
                  <a:gd name="T1" fmla="*/ 2885 h 2885"/>
                  <a:gd name="T2" fmla="*/ 589 w 1923"/>
                  <a:gd name="T3" fmla="*/ 0 h 2885"/>
                  <a:gd name="T4" fmla="*/ 0 w 1923"/>
                  <a:gd name="T5" fmla="*/ 354 h 2885"/>
                  <a:gd name="T6" fmla="*/ 1923 w 1923"/>
                  <a:gd name="T7" fmla="*/ 2885 h 2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23" h="2885">
                    <a:moveTo>
                      <a:pt x="1923" y="2885"/>
                    </a:moveTo>
                    <a:lnTo>
                      <a:pt x="589" y="0"/>
                    </a:lnTo>
                    <a:cubicBezTo>
                      <a:pt x="380" y="96"/>
                      <a:pt x="183" y="215"/>
                      <a:pt x="0" y="354"/>
                    </a:cubicBezTo>
                    <a:lnTo>
                      <a:pt x="1923" y="2885"/>
                    </a:lnTo>
                    <a:close/>
                  </a:path>
                </a:pathLst>
              </a:custGeom>
              <a:solidFill>
                <a:srgbClr val="FFC000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4" name="Freeform 33">
                <a:extLst>
                  <a:ext uri="{FF2B5EF4-FFF2-40B4-BE49-F238E27FC236}">
                    <a16:creationId xmlns:a16="http://schemas.microsoft.com/office/drawing/2014/main" id="{AC35711A-0F6B-459A-A7C9-1754A863E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251" y="1692276"/>
                <a:ext cx="793750" cy="1847850"/>
              </a:xfrm>
              <a:custGeom>
                <a:avLst/>
                <a:gdLst>
                  <a:gd name="T0" fmla="*/ 1334 w 1334"/>
                  <a:gd name="T1" fmla="*/ 3105 h 3105"/>
                  <a:gd name="T2" fmla="*/ 651 w 1334"/>
                  <a:gd name="T3" fmla="*/ 0 h 3105"/>
                  <a:gd name="T4" fmla="*/ 0 w 1334"/>
                  <a:gd name="T5" fmla="*/ 220 h 3105"/>
                  <a:gd name="T6" fmla="*/ 1334 w 1334"/>
                  <a:gd name="T7" fmla="*/ 3105 h 3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4" h="3105">
                    <a:moveTo>
                      <a:pt x="1334" y="3105"/>
                    </a:moveTo>
                    <a:lnTo>
                      <a:pt x="651" y="0"/>
                    </a:lnTo>
                    <a:cubicBezTo>
                      <a:pt x="427" y="50"/>
                      <a:pt x="208" y="123"/>
                      <a:pt x="0" y="220"/>
                    </a:cubicBezTo>
                    <a:lnTo>
                      <a:pt x="1334" y="3105"/>
                    </a:lnTo>
                    <a:close/>
                  </a:path>
                </a:pathLst>
              </a:custGeom>
              <a:solidFill>
                <a:srgbClr val="C8C0D4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" name="Freeform 34">
                <a:extLst>
                  <a:ext uri="{FF2B5EF4-FFF2-40B4-BE49-F238E27FC236}">
                    <a16:creationId xmlns:a16="http://schemas.microsoft.com/office/drawing/2014/main" id="{34CD6627-BC03-4377-97A0-C5D9E219E2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601" y="1647826"/>
                <a:ext cx="406400" cy="1892300"/>
              </a:xfrm>
              <a:custGeom>
                <a:avLst/>
                <a:gdLst>
                  <a:gd name="T0" fmla="*/ 683 w 683"/>
                  <a:gd name="T1" fmla="*/ 3179 h 3179"/>
                  <a:gd name="T2" fmla="*/ 683 w 683"/>
                  <a:gd name="T3" fmla="*/ 0 h 3179"/>
                  <a:gd name="T4" fmla="*/ 0 w 683"/>
                  <a:gd name="T5" fmla="*/ 74 h 3179"/>
                  <a:gd name="T6" fmla="*/ 683 w 683"/>
                  <a:gd name="T7" fmla="*/ 3179 h 3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3" h="3179">
                    <a:moveTo>
                      <a:pt x="683" y="3179"/>
                    </a:moveTo>
                    <a:lnTo>
                      <a:pt x="683" y="0"/>
                    </a:lnTo>
                    <a:cubicBezTo>
                      <a:pt x="454" y="0"/>
                      <a:pt x="225" y="25"/>
                      <a:pt x="0" y="74"/>
                    </a:cubicBezTo>
                    <a:lnTo>
                      <a:pt x="683" y="3179"/>
                    </a:lnTo>
                    <a:close/>
                  </a:path>
                </a:pathLst>
              </a:custGeom>
              <a:solidFill>
                <a:srgbClr val="BBD7E3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8" name="TextBox 1027">
              <a:extLst>
                <a:ext uri="{FF2B5EF4-FFF2-40B4-BE49-F238E27FC236}">
                  <a16:creationId xmlns:a16="http://schemas.microsoft.com/office/drawing/2014/main" id="{F6DB81C0-08F3-4BE5-8F5D-C50F7345B3CB}"/>
                </a:ext>
              </a:extLst>
            </p:cNvPr>
            <p:cNvSpPr txBox="1"/>
            <p:nvPr/>
          </p:nvSpPr>
          <p:spPr>
            <a:xfrm rot="18410248">
              <a:off x="4890418" y="244123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Hoàng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Thành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2F8E82D-E0BC-48CB-9040-F7487B4139D5}"/>
                </a:ext>
              </a:extLst>
            </p:cNvPr>
            <p:cNvSpPr txBox="1"/>
            <p:nvPr/>
          </p:nvSpPr>
          <p:spPr>
            <a:xfrm rot="19552894">
              <a:off x="5125099" y="2646756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Tạ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Hiền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972E4D2-8DEB-4987-9000-75AD06E6EB76}"/>
                </a:ext>
              </a:extLst>
            </p:cNvPr>
            <p:cNvSpPr txBox="1"/>
            <p:nvPr/>
          </p:nvSpPr>
          <p:spPr>
            <a:xfrm rot="20091146">
              <a:off x="5311969" y="2918449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Hoàng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8949B33-DC84-42EE-AD12-83AEDEF673F8}"/>
                </a:ext>
              </a:extLst>
            </p:cNvPr>
            <p:cNvSpPr txBox="1"/>
            <p:nvPr/>
          </p:nvSpPr>
          <p:spPr>
            <a:xfrm>
              <a:off x="5366138" y="3509250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Nhung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C6C57D8-5101-4E80-9983-B77BB5231F63}"/>
                </a:ext>
              </a:extLst>
            </p:cNvPr>
            <p:cNvSpPr txBox="1"/>
            <p:nvPr/>
          </p:nvSpPr>
          <p:spPr>
            <a:xfrm rot="20845902">
              <a:off x="5364347" y="3255616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Hứa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Hiếu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9A0E69D-E090-4B7D-A9A6-9CB41B26522B}"/>
                </a:ext>
              </a:extLst>
            </p:cNvPr>
            <p:cNvSpPr txBox="1"/>
            <p:nvPr/>
          </p:nvSpPr>
          <p:spPr>
            <a:xfrm rot="1287321">
              <a:off x="5308861" y="3881604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Huyền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EDFEE0A-8BD5-4715-AEAE-CE85A4767A9F}"/>
                </a:ext>
              </a:extLst>
            </p:cNvPr>
            <p:cNvSpPr txBox="1"/>
            <p:nvPr/>
          </p:nvSpPr>
          <p:spPr>
            <a:xfrm rot="2223586">
              <a:off x="4991469" y="4353861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Hồng</a:t>
              </a:r>
              <a:r>
                <a:rPr lang="en-US" sz="1050" dirty="0">
                  <a:cs typeface="Times New Roman" pitchFamily="18" charset="0"/>
                </a:rPr>
                <a:t> 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26F72E1-1F7B-4B2E-BB5C-4FB0F8B42558}"/>
                </a:ext>
              </a:extLst>
            </p:cNvPr>
            <p:cNvSpPr txBox="1"/>
            <p:nvPr/>
          </p:nvSpPr>
          <p:spPr>
            <a:xfrm rot="3764361">
              <a:off x="4541839" y="4764696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Kiều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Trang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8944820-B59B-4EAB-9D20-60D5326ADFB7}"/>
                </a:ext>
              </a:extLst>
            </p:cNvPr>
            <p:cNvSpPr txBox="1"/>
            <p:nvPr/>
          </p:nvSpPr>
          <p:spPr>
            <a:xfrm rot="1664434">
              <a:off x="5186190" y="4157013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cs typeface="Times New Roman" pitchFamily="18" charset="0"/>
                </a:rPr>
                <a:t>My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C1ED3E3-41B5-4453-BBD2-7F19A7B55497}"/>
                </a:ext>
              </a:extLst>
            </p:cNvPr>
            <p:cNvSpPr txBox="1"/>
            <p:nvPr/>
          </p:nvSpPr>
          <p:spPr>
            <a:xfrm rot="3135074">
              <a:off x="4744270" y="459104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Như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Quỳnh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5870D83-C599-4FBE-BE94-C43D52F01AAB}"/>
                </a:ext>
              </a:extLst>
            </p:cNvPr>
            <p:cNvSpPr txBox="1"/>
            <p:nvPr/>
          </p:nvSpPr>
          <p:spPr>
            <a:xfrm rot="5055293">
              <a:off x="4222461" y="4829896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Trâm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Anh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4BA8EC1-ADF4-4A6F-A8DB-6F639AFFB017}"/>
                </a:ext>
              </a:extLst>
            </p:cNvPr>
            <p:cNvSpPr txBox="1"/>
            <p:nvPr/>
          </p:nvSpPr>
          <p:spPr>
            <a:xfrm rot="5400000">
              <a:off x="3945269" y="484916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Tuấn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Vũ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F471570-103A-4B2E-BF30-46729883A427}"/>
                </a:ext>
              </a:extLst>
            </p:cNvPr>
            <p:cNvSpPr txBox="1"/>
            <p:nvPr/>
          </p:nvSpPr>
          <p:spPr>
            <a:xfrm rot="6462750">
              <a:off x="3593898" y="4902174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Anh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Tiến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4F4744B-05FA-48BB-97FF-3A452B704D91}"/>
                </a:ext>
              </a:extLst>
            </p:cNvPr>
            <p:cNvSpPr txBox="1"/>
            <p:nvPr/>
          </p:nvSpPr>
          <p:spPr>
            <a:xfrm rot="7002405">
              <a:off x="3286918" y="4765543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Thùy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Trang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19B330F-0D12-4C92-8A34-25487C2F7859}"/>
                </a:ext>
              </a:extLst>
            </p:cNvPr>
            <p:cNvSpPr txBox="1"/>
            <p:nvPr/>
          </p:nvSpPr>
          <p:spPr>
            <a:xfrm rot="7563710">
              <a:off x="3081479" y="4556755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Thùy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Linh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2C624C8-B691-4120-B625-6F0313E3C416}"/>
                </a:ext>
              </a:extLst>
            </p:cNvPr>
            <p:cNvSpPr txBox="1"/>
            <p:nvPr/>
          </p:nvSpPr>
          <p:spPr>
            <a:xfrm rot="8648676">
              <a:off x="2842173" y="4372383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Linh</a:t>
              </a:r>
              <a:r>
                <a:rPr lang="en-US" sz="1050" dirty="0">
                  <a:cs typeface="Times New Roman" pitchFamily="18" charset="0"/>
                </a:rPr>
                <a:t> Chi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AF0B731-7797-4BFF-88B9-29B91C304739}"/>
                </a:ext>
              </a:extLst>
            </p:cNvPr>
            <p:cNvSpPr txBox="1"/>
            <p:nvPr/>
          </p:nvSpPr>
          <p:spPr>
            <a:xfrm rot="9520400">
              <a:off x="2665516" y="4074035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Trúc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C0AD386-AD23-46DF-B941-7E849352C586}"/>
                </a:ext>
              </a:extLst>
            </p:cNvPr>
            <p:cNvSpPr txBox="1"/>
            <p:nvPr/>
          </p:nvSpPr>
          <p:spPr>
            <a:xfrm rot="9806271">
              <a:off x="2588718" y="382985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Khánh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C65A0F0-0B24-4823-9785-A24CFEB8D2FA}"/>
                </a:ext>
              </a:extLst>
            </p:cNvPr>
            <p:cNvSpPr txBox="1"/>
            <p:nvPr/>
          </p:nvSpPr>
          <p:spPr>
            <a:xfrm rot="10800000">
              <a:off x="2486120" y="3513594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Nghĩa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CDCE7AC-8F3C-4DEE-B03C-3EFD3DF891D2}"/>
                </a:ext>
              </a:extLst>
            </p:cNvPr>
            <p:cNvSpPr txBox="1"/>
            <p:nvPr/>
          </p:nvSpPr>
          <p:spPr>
            <a:xfrm rot="11539924">
              <a:off x="2475700" y="321550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Đình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Dũng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813F1E2-3F35-4112-957B-F957C03A3C9D}"/>
                </a:ext>
              </a:extLst>
            </p:cNvPr>
            <p:cNvSpPr txBox="1"/>
            <p:nvPr/>
          </p:nvSpPr>
          <p:spPr>
            <a:xfrm rot="12217304">
              <a:off x="2555400" y="2900505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Tiến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Dũng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ACDB603-F71A-43D4-8957-0E52C50363FD}"/>
                </a:ext>
              </a:extLst>
            </p:cNvPr>
            <p:cNvSpPr txBox="1"/>
            <p:nvPr/>
          </p:nvSpPr>
          <p:spPr>
            <a:xfrm rot="12878863">
              <a:off x="2754244" y="2647835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Đức</a:t>
              </a:r>
              <a:r>
                <a:rPr lang="en-US" sz="1050" dirty="0">
                  <a:cs typeface="Times New Roman" pitchFamily="18" charset="0"/>
                </a:rPr>
                <a:t> Minh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BD636F0-A86A-463C-BF82-07D26C448A3F}"/>
                </a:ext>
              </a:extLst>
            </p:cNvPr>
            <p:cNvSpPr txBox="1"/>
            <p:nvPr/>
          </p:nvSpPr>
          <p:spPr>
            <a:xfrm rot="13423944">
              <a:off x="2950394" y="2419875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Tiến</a:t>
              </a:r>
              <a:r>
                <a:rPr lang="en-US" sz="1050" dirty="0">
                  <a:cs typeface="Times New Roman" pitchFamily="18" charset="0"/>
                </a:rPr>
                <a:t> Minh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7887A63-1A3E-4211-93FA-ED80F5E11EEB}"/>
                </a:ext>
              </a:extLst>
            </p:cNvPr>
            <p:cNvSpPr txBox="1"/>
            <p:nvPr/>
          </p:nvSpPr>
          <p:spPr>
            <a:xfrm rot="14455027">
              <a:off x="3218659" y="2246903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Nguyễn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Hiếu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96473D6-4E0A-4A58-B490-C7B913BD7A75}"/>
                </a:ext>
              </a:extLst>
            </p:cNvPr>
            <p:cNvSpPr txBox="1"/>
            <p:nvPr/>
          </p:nvSpPr>
          <p:spPr>
            <a:xfrm rot="14830393">
              <a:off x="3497442" y="2129407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Khả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Phiêu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68E862-AEBB-458E-A040-898A9C216B7C}"/>
                </a:ext>
              </a:extLst>
            </p:cNvPr>
            <p:cNvSpPr txBox="1"/>
            <p:nvPr/>
          </p:nvSpPr>
          <p:spPr>
            <a:xfrm rot="15693974">
              <a:off x="3783112" y="2073367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Thanh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Hằng</a:t>
              </a:r>
              <a:r>
                <a:rPr lang="en-US" sz="1050" dirty="0">
                  <a:cs typeface="Times New Roman" pitchFamily="18" charset="0"/>
                </a:rPr>
                <a:t> B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55DB30E-A75F-4513-917C-41ABA84ED899}"/>
                </a:ext>
              </a:extLst>
            </p:cNvPr>
            <p:cNvSpPr txBox="1"/>
            <p:nvPr/>
          </p:nvSpPr>
          <p:spPr>
            <a:xfrm rot="16743352">
              <a:off x="4088139" y="2057752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cs typeface="Times New Roman" pitchFamily="18" charset="0"/>
                </a:rPr>
                <a:t>Minh </a:t>
              </a:r>
              <a:r>
                <a:rPr lang="en-US" sz="1050" dirty="0" err="1">
                  <a:cs typeface="Times New Roman" pitchFamily="18" charset="0"/>
                </a:rPr>
                <a:t>Đức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F28D9FC-69A4-47CF-B53C-ACF4CB5AD980}"/>
                </a:ext>
              </a:extLst>
            </p:cNvPr>
            <p:cNvSpPr txBox="1"/>
            <p:nvPr/>
          </p:nvSpPr>
          <p:spPr>
            <a:xfrm rot="17422641">
              <a:off x="4391756" y="2128867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 err="1">
                  <a:cs typeface="Times New Roman" pitchFamily="18" charset="0"/>
                </a:rPr>
                <a:t>Đức</a:t>
              </a:r>
              <a:r>
                <a:rPr lang="en-US" sz="1050" dirty="0">
                  <a:cs typeface="Times New Roman" pitchFamily="18" charset="0"/>
                </a:rPr>
                <a:t> </a:t>
              </a:r>
              <a:r>
                <a:rPr lang="en-US" sz="1050" dirty="0" err="1">
                  <a:cs typeface="Times New Roman" pitchFamily="18" charset="0"/>
                </a:rPr>
                <a:t>Bình</a:t>
              </a:r>
              <a:endParaRPr lang="en-US" sz="1050" dirty="0">
                <a:cs typeface="Times New Roman" pitchFamily="18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F49E4BE-44B9-4241-AC53-60CF9911EB2C}"/>
                </a:ext>
              </a:extLst>
            </p:cNvPr>
            <p:cNvSpPr txBox="1"/>
            <p:nvPr/>
          </p:nvSpPr>
          <p:spPr>
            <a:xfrm rot="17972616">
              <a:off x="4666586" y="2288190"/>
              <a:ext cx="990600" cy="230529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cs typeface="Times New Roman" pitchFamily="18" charset="0"/>
                </a:rPr>
                <a:t>Thu </a:t>
              </a:r>
              <a:r>
                <a:rPr lang="en-US" sz="1050" dirty="0" err="1">
                  <a:cs typeface="Times New Roman" pitchFamily="18" charset="0"/>
                </a:rPr>
                <a:t>Hiền</a:t>
              </a:r>
              <a:endParaRPr lang="en-US" sz="1050" dirty="0">
                <a:cs typeface="Times New Roman" pitchFamily="18" charset="0"/>
              </a:endParaRPr>
            </a:p>
          </p:txBody>
        </p:sp>
      </p:grpSp>
      <p:sp>
        <p:nvSpPr>
          <p:cNvPr id="6147" name="AutoShape 5"/>
          <p:cNvSpPr>
            <a:spLocks noChangeArrowheads="1"/>
          </p:cNvSpPr>
          <p:nvPr/>
        </p:nvSpPr>
        <p:spPr bwMode="auto">
          <a:xfrm rot="16200000">
            <a:off x="8162925" y="3259138"/>
            <a:ext cx="342900" cy="723900"/>
          </a:xfrm>
          <a:prstGeom prst="flowChartExtract">
            <a:avLst/>
          </a:prstGeom>
          <a:gradFill rotWithShape="1">
            <a:gsLst>
              <a:gs pos="0">
                <a:srgbClr val="6A570A"/>
              </a:gs>
              <a:gs pos="50000">
                <a:srgbClr val="E4BD16"/>
              </a:gs>
              <a:gs pos="100000">
                <a:srgbClr val="6A570A"/>
              </a:gs>
            </a:gsLst>
            <a:lin ang="0" scaled="1"/>
          </a:gra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0" name="Flowchart: Connector 1029">
            <a:extLst>
              <a:ext uri="{FF2B5EF4-FFF2-40B4-BE49-F238E27FC236}">
                <a16:creationId xmlns:a16="http://schemas.microsoft.com/office/drawing/2014/main" id="{1C6FEE5D-C066-49D6-AB98-4DAE39B64D67}"/>
              </a:ext>
            </a:extLst>
          </p:cNvPr>
          <p:cNvSpPr/>
          <p:nvPr/>
        </p:nvSpPr>
        <p:spPr>
          <a:xfrm>
            <a:off x="5681822" y="3318764"/>
            <a:ext cx="818487" cy="841777"/>
          </a:xfrm>
          <a:prstGeom prst="flowChartConnector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51" name="PartOfYourWorld-V.A-3565486.mp3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9255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TextBox 1034">
            <a:extLst>
              <a:ext uri="{FF2B5EF4-FFF2-40B4-BE49-F238E27FC236}">
                <a16:creationId xmlns:a16="http://schemas.microsoft.com/office/drawing/2014/main" id="{408A5EDE-2199-4076-BA1F-C5CF8A6412CD}"/>
              </a:ext>
            </a:extLst>
          </p:cNvPr>
          <p:cNvSpPr txBox="1"/>
          <p:nvPr/>
        </p:nvSpPr>
        <p:spPr>
          <a:xfrm>
            <a:off x="4198938" y="922338"/>
            <a:ext cx="3452812" cy="4619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66" name="Text Box 12">
            <a:extLst>
              <a:ext uri="{FF2B5EF4-FFF2-40B4-BE49-F238E27FC236}">
                <a16:creationId xmlns:a16="http://schemas.microsoft.com/office/drawing/2014/main" id="{2F45A91C-8E2E-4E04-B265-DE01DAB99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3" y="1057278"/>
            <a:ext cx="1876425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lIns="68576" tIns="34289" rIns="68576" bIns="34289">
            <a:spAutoFit/>
          </a:bodyPr>
          <a:lstStyle>
            <a:lvl1pPr marL="490538" indent="-490538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30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Khởi</a:t>
            </a:r>
            <a:r>
              <a:rPr lang="en-US" sz="3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động</a:t>
            </a:r>
            <a:endParaRPr lang="en-US" sz="3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Action Button: Back or Previous 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F94B4C3-BA33-4658-B03F-A5146491F05A}"/>
              </a:ext>
            </a:extLst>
          </p:cNvPr>
          <p:cNvSpPr/>
          <p:nvPr/>
        </p:nvSpPr>
        <p:spPr>
          <a:xfrm>
            <a:off x="9713916" y="5319716"/>
            <a:ext cx="34925" cy="333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Action Button: Forward or Next 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FE57EFF-7A08-468D-A1D6-27FCAE2D2329}"/>
              </a:ext>
            </a:extLst>
          </p:cNvPr>
          <p:cNvSpPr/>
          <p:nvPr/>
        </p:nvSpPr>
        <p:spPr>
          <a:xfrm>
            <a:off x="9120188" y="5199066"/>
            <a:ext cx="404812" cy="2936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5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</p:childTnLst>
        </p:cTn>
      </p:par>
    </p:tnLst>
    <p:bldLst>
      <p:bldP spid="1035" grpId="0" animBg="1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298825" y="3394078"/>
            <a:ext cx="4687888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76" tIns="34289" rIns="68576" bIns="34289">
            <a:spAutoFit/>
          </a:bodyPr>
          <a:lstStyle>
            <a:lvl1pPr marL="490538" indent="-490538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Times New Roman" panose="02020603050405020304" pitchFamily="18" charset="0"/>
              </a:rPr>
              <a:t>32,1 : 10 =  				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238503" y="4800600"/>
            <a:ext cx="23987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006" tIns="24003" rIns="48006" bIns="24003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Times New Roman" panose="02020603050405020304" pitchFamily="18" charset="0"/>
              </a:rPr>
              <a:t>413,5 : 1000 =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238503" y="4133850"/>
            <a:ext cx="33131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006" tIns="24003" rIns="48006" bIns="24003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Times New Roman" panose="02020603050405020304" pitchFamily="18" charset="0"/>
              </a:rPr>
              <a:t>246,8 : 100 = </a:t>
            </a:r>
            <a:endParaRPr lang="en-US" altLang="en-US" sz="2700">
              <a:latin typeface="Times New Roman" panose="02020603050405020304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059366" y="3371850"/>
            <a:ext cx="10572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006" tIns="24003" rIns="48006" bIns="24003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3300"/>
                </a:solidFill>
                <a:latin typeface="Times New Roman" panose="02020603050405020304" pitchFamily="18" charset="0"/>
              </a:rPr>
              <a:t>3,21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297488" y="4086225"/>
            <a:ext cx="2139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006" tIns="24003" rIns="48006" bIns="24003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3300"/>
                </a:solidFill>
                <a:latin typeface="Times New Roman" panose="02020603050405020304" pitchFamily="18" charset="0"/>
              </a:rPr>
              <a:t>2,468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440363" y="4800600"/>
            <a:ext cx="222091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006" tIns="24003" rIns="48006" bIns="24003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3300"/>
                </a:solidFill>
                <a:latin typeface="Times New Roman" panose="02020603050405020304" pitchFamily="18" charset="0"/>
              </a:rPr>
              <a:t>0,4135</a:t>
            </a:r>
          </a:p>
        </p:txBody>
      </p:sp>
      <p:sp>
        <p:nvSpPr>
          <p:cNvPr id="2" name="Text Box 12">
            <a:extLst>
              <a:ext uri="{FF2B5EF4-FFF2-40B4-BE49-F238E27FC236}">
                <a16:creationId xmlns:a16="http://schemas.microsoft.com/office/drawing/2014/main" id="{A37D49C9-4736-4014-B12B-538864596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41" y="2279653"/>
            <a:ext cx="2808287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lIns="68576" tIns="34289" rIns="68576" bIns="34289">
            <a:spAutoFit/>
          </a:bodyPr>
          <a:lstStyle>
            <a:lvl1pPr marL="490538" indent="-490538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3065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28625" indent="-428625" eaLnBrk="1" hangingPunct="1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30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Khởi</a:t>
            </a:r>
            <a:r>
              <a:rPr lang="en-US" sz="3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động</a:t>
            </a:r>
            <a:endParaRPr lang="en-US" sz="3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153" name="TextBox 11">
            <a:extLst>
              <a:ext uri="{FF2B5EF4-FFF2-40B4-BE49-F238E27FC236}">
                <a16:creationId xmlns:a16="http://schemas.microsoft.com/office/drawing/2014/main" id="{18A6A818-AB6B-4CD6-A39A-7D10338C6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81116"/>
            <a:ext cx="68580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550" b="1" u="sng">
                <a:solidFill>
                  <a:srgbClr val="0000FF"/>
                </a:solidFill>
                <a:latin typeface="Times New Roman" panose="02020603050405020304" pitchFamily="18" charset="0"/>
                <a:ea typeface="Arial Unicode MS" pitchFamily="34" charset="-128"/>
              </a:rPr>
              <a:t>Toán</a:t>
            </a:r>
            <a:r>
              <a:rPr lang="en-US" altLang="en-US" sz="2550" b="1">
                <a:solidFill>
                  <a:srgbClr val="0000FF"/>
                </a:solidFill>
                <a:latin typeface="Times New Roman" panose="02020603050405020304" pitchFamily="18" charset="0"/>
                <a:ea typeface="Arial Unicode MS" pitchFamily="34" charset="-128"/>
              </a:rPr>
              <a:t>: </a:t>
            </a:r>
            <a:endParaRPr lang="en-US" altLang="en-US" sz="2550">
              <a:latin typeface="Calibri" panose="020F0502020204030204" pitchFamily="34" charset="0"/>
              <a:ea typeface="Arial Unicode MS" pitchFamily="34" charset="-128"/>
            </a:endParaRPr>
          </a:p>
        </p:txBody>
      </p:sp>
      <p:pic>
        <p:nvPicPr>
          <p:cNvPr id="14" name="Picture 115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675" y="4618038"/>
            <a:ext cx="755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176">
            <a:extLst>
              <a:ext uri="{FF2B5EF4-FFF2-40B4-BE49-F238E27FC236}">
                <a16:creationId xmlns:a16="http://schemas.microsoft.com/office/drawing/2014/main" id="{BBBDC131-2344-4BE8-A222-7EE8F9AC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15</a:t>
            </a:r>
          </a:p>
        </p:txBody>
      </p:sp>
      <p:sp>
        <p:nvSpPr>
          <p:cNvPr id="16" name="Oval 176">
            <a:extLst>
              <a:ext uri="{FF2B5EF4-FFF2-40B4-BE49-F238E27FC236}">
                <a16:creationId xmlns:a16="http://schemas.microsoft.com/office/drawing/2014/main" id="{99C83E9A-A1C5-4079-AF54-7928B8A0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14</a:t>
            </a:r>
          </a:p>
        </p:txBody>
      </p:sp>
      <p:sp>
        <p:nvSpPr>
          <p:cNvPr id="17" name="Oval 176">
            <a:extLst>
              <a:ext uri="{FF2B5EF4-FFF2-40B4-BE49-F238E27FC236}">
                <a16:creationId xmlns:a16="http://schemas.microsoft.com/office/drawing/2014/main" id="{86D7A527-CC7E-4754-9A6E-D3B34F039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13</a:t>
            </a:r>
          </a:p>
        </p:txBody>
      </p:sp>
      <p:sp>
        <p:nvSpPr>
          <p:cNvPr id="18" name="Oval 176">
            <a:extLst>
              <a:ext uri="{FF2B5EF4-FFF2-40B4-BE49-F238E27FC236}">
                <a16:creationId xmlns:a16="http://schemas.microsoft.com/office/drawing/2014/main" id="{624397DD-143F-462B-B471-DFEEB307F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12</a:t>
            </a:r>
          </a:p>
        </p:txBody>
      </p:sp>
      <p:sp>
        <p:nvSpPr>
          <p:cNvPr id="19" name="Oval 176">
            <a:extLst>
              <a:ext uri="{FF2B5EF4-FFF2-40B4-BE49-F238E27FC236}">
                <a16:creationId xmlns:a16="http://schemas.microsoft.com/office/drawing/2014/main" id="{6423300A-4999-4F3D-A9EF-01A046196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11</a:t>
            </a:r>
          </a:p>
        </p:txBody>
      </p:sp>
      <p:sp>
        <p:nvSpPr>
          <p:cNvPr id="20" name="Oval 176">
            <a:extLst>
              <a:ext uri="{FF2B5EF4-FFF2-40B4-BE49-F238E27FC236}">
                <a16:creationId xmlns:a16="http://schemas.microsoft.com/office/drawing/2014/main" id="{50767240-292B-4F0D-A950-FCFA511F2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10</a:t>
            </a:r>
          </a:p>
        </p:txBody>
      </p:sp>
      <p:sp>
        <p:nvSpPr>
          <p:cNvPr id="21" name="Oval 176">
            <a:extLst>
              <a:ext uri="{FF2B5EF4-FFF2-40B4-BE49-F238E27FC236}">
                <a16:creationId xmlns:a16="http://schemas.microsoft.com/office/drawing/2014/main" id="{6FEA41C9-14AD-49E1-BAA1-EB061B5AF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9</a:t>
            </a:r>
          </a:p>
        </p:txBody>
      </p:sp>
      <p:sp>
        <p:nvSpPr>
          <p:cNvPr id="22" name="Oval 176">
            <a:extLst>
              <a:ext uri="{FF2B5EF4-FFF2-40B4-BE49-F238E27FC236}">
                <a16:creationId xmlns:a16="http://schemas.microsoft.com/office/drawing/2014/main" id="{FBFDD940-FD47-4C51-BCAE-975D1EEA7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8</a:t>
            </a:r>
          </a:p>
        </p:txBody>
      </p:sp>
      <p:sp>
        <p:nvSpPr>
          <p:cNvPr id="23" name="Oval 176">
            <a:extLst>
              <a:ext uri="{FF2B5EF4-FFF2-40B4-BE49-F238E27FC236}">
                <a16:creationId xmlns:a16="http://schemas.microsoft.com/office/drawing/2014/main" id="{39014854-B93F-4AD3-B848-2A95426DD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7</a:t>
            </a:r>
          </a:p>
        </p:txBody>
      </p:sp>
      <p:sp>
        <p:nvSpPr>
          <p:cNvPr id="24" name="Oval 176">
            <a:extLst>
              <a:ext uri="{FF2B5EF4-FFF2-40B4-BE49-F238E27FC236}">
                <a16:creationId xmlns:a16="http://schemas.microsoft.com/office/drawing/2014/main" id="{6A836E63-5170-48F8-81C6-8DD3C28E7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6</a:t>
            </a:r>
          </a:p>
        </p:txBody>
      </p:sp>
      <p:sp>
        <p:nvSpPr>
          <p:cNvPr id="25" name="Oval 176">
            <a:extLst>
              <a:ext uri="{FF2B5EF4-FFF2-40B4-BE49-F238E27FC236}">
                <a16:creationId xmlns:a16="http://schemas.microsoft.com/office/drawing/2014/main" id="{14BFB2A6-6974-4E3A-A4F7-24358647A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5</a:t>
            </a:r>
          </a:p>
        </p:txBody>
      </p:sp>
      <p:sp>
        <p:nvSpPr>
          <p:cNvPr id="26" name="Oval 176">
            <a:extLst>
              <a:ext uri="{FF2B5EF4-FFF2-40B4-BE49-F238E27FC236}">
                <a16:creationId xmlns:a16="http://schemas.microsoft.com/office/drawing/2014/main" id="{2A160C6E-38C2-425D-BC25-C6C3BCE34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4</a:t>
            </a:r>
          </a:p>
        </p:txBody>
      </p:sp>
      <p:sp>
        <p:nvSpPr>
          <p:cNvPr id="27" name="Oval 176">
            <a:extLst>
              <a:ext uri="{FF2B5EF4-FFF2-40B4-BE49-F238E27FC236}">
                <a16:creationId xmlns:a16="http://schemas.microsoft.com/office/drawing/2014/main" id="{48578A8B-CE7D-4B25-9354-4194515BB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3</a:t>
            </a:r>
          </a:p>
        </p:txBody>
      </p:sp>
      <p:sp>
        <p:nvSpPr>
          <p:cNvPr id="28" name="Oval 176">
            <a:extLst>
              <a:ext uri="{FF2B5EF4-FFF2-40B4-BE49-F238E27FC236}">
                <a16:creationId xmlns:a16="http://schemas.microsoft.com/office/drawing/2014/main" id="{691FB232-AF1D-4BAE-8C39-ED764F141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2</a:t>
            </a:r>
          </a:p>
        </p:txBody>
      </p:sp>
      <p:sp>
        <p:nvSpPr>
          <p:cNvPr id="29" name="Oval 176">
            <a:extLst>
              <a:ext uri="{FF2B5EF4-FFF2-40B4-BE49-F238E27FC236}">
                <a16:creationId xmlns:a16="http://schemas.microsoft.com/office/drawing/2014/main" id="{C0C51F7F-643D-45E4-95D8-5DEEC5716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>
                <a:solidFill>
                  <a:srgbClr val="DC2608"/>
                </a:solidFill>
                <a:latin typeface=".VnBlack" panose="020B7200000000000000" pitchFamily="34" charset="0"/>
              </a:rPr>
              <a:t>1</a:t>
            </a:r>
          </a:p>
        </p:txBody>
      </p:sp>
      <p:sp>
        <p:nvSpPr>
          <p:cNvPr id="30" name="Oval 176">
            <a:extLst>
              <a:ext uri="{FF2B5EF4-FFF2-40B4-BE49-F238E27FC236}">
                <a16:creationId xmlns:a16="http://schemas.microsoft.com/office/drawing/2014/main" id="{40340DC8-39EF-4E59-99D7-C2697400E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538" y="4903788"/>
            <a:ext cx="400050" cy="400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100" dirty="0">
                <a:solidFill>
                  <a:srgbClr val="DC2608"/>
                </a:solidFill>
                <a:latin typeface=".VnBlack" pitchFamily="34" charset="0"/>
              </a:rPr>
              <a:t>0</a:t>
            </a:r>
          </a:p>
        </p:txBody>
      </p:sp>
      <p:sp>
        <p:nvSpPr>
          <p:cNvPr id="4" name="Action Button: Forward or Next 3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06C87CAE-2674-43DD-8EBD-BFD2E9690D2C}"/>
              </a:ext>
            </a:extLst>
          </p:cNvPr>
          <p:cNvSpPr/>
          <p:nvPr/>
        </p:nvSpPr>
        <p:spPr>
          <a:xfrm>
            <a:off x="8148641" y="5303838"/>
            <a:ext cx="377825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5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108" grpId="0"/>
      <p:bldP spid="4117" grpId="0"/>
      <p:bldP spid="4118" grpId="0"/>
      <p:bldP spid="4119" grpId="0"/>
      <p:bldP spid="4120" grpId="0"/>
      <p:bldP spid="4121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 Unicode MS</vt:lpstr>
      <vt:lpstr>.VnBlack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 T450S</dc:creator>
  <cp:lastModifiedBy>Thinkpad T450S</cp:lastModifiedBy>
  <cp:revision>1</cp:revision>
  <dcterms:created xsi:type="dcterms:W3CDTF">2022-11-30T14:57:11Z</dcterms:created>
  <dcterms:modified xsi:type="dcterms:W3CDTF">2022-11-30T14:58:05Z</dcterms:modified>
</cp:coreProperties>
</file>